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3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0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5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5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9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3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ОБРАЗОВАТЕЛЬНАЯ ПОЛИТИКА И ПРАВО: УНИВЕРСАЛЬНЫЕ ИЛИ ВАРИАТИВНЫЕ РЕШЕНИЯ?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И.Фрумин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Ярославль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2013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endParaRPr lang="en-US" dirty="0" smtClean="0"/>
          </a:p>
          <a:p>
            <a:r>
              <a:rPr lang="en-US" dirty="0" err="1" smtClean="0"/>
              <a:t>EdX</a:t>
            </a:r>
            <a:r>
              <a:rPr lang="en-US" dirty="0" smtClean="0"/>
              <a:t> (Harvard and MIT)</a:t>
            </a:r>
          </a:p>
          <a:p>
            <a:r>
              <a:rPr lang="en-US" dirty="0" smtClean="0"/>
              <a:t>PISA (45 </a:t>
            </a:r>
            <a:r>
              <a:rPr lang="ru-RU" dirty="0" smtClean="0"/>
              <a:t>в 2000, 64  в 2012)</a:t>
            </a:r>
          </a:p>
          <a:p>
            <a:r>
              <a:rPr lang="ru-RU" dirty="0" smtClean="0"/>
              <a:t>Универсальные решения:</a:t>
            </a:r>
          </a:p>
          <a:p>
            <a:pPr lvl="1"/>
            <a:r>
              <a:rPr lang="ru-RU" dirty="0" smtClean="0"/>
              <a:t>Компетенции</a:t>
            </a:r>
          </a:p>
          <a:p>
            <a:pPr lvl="1"/>
            <a:r>
              <a:rPr lang="ru-RU" dirty="0" err="1" smtClean="0"/>
              <a:t>Подушевое</a:t>
            </a:r>
            <a:r>
              <a:rPr lang="ru-RU" dirty="0" smtClean="0"/>
              <a:t> финансирование</a:t>
            </a:r>
          </a:p>
          <a:p>
            <a:pPr lvl="1"/>
            <a:r>
              <a:rPr lang="ru-RU" dirty="0" smtClean="0"/>
              <a:t>Информатизация</a:t>
            </a:r>
          </a:p>
          <a:p>
            <a:pPr lvl="1"/>
            <a:r>
              <a:rPr lang="ru-RU" dirty="0" smtClean="0"/>
              <a:t>…..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9409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Здравствуйте, ваш номер 3</a:t>
            </a:r>
            <a:r>
              <a:rPr lang="en-US" b="1" dirty="0" smtClean="0">
                <a:solidFill>
                  <a:schemeClr val="bg1"/>
                </a:solidFill>
              </a:rPr>
              <a:t>280731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2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Несмотря на разницу контекстов, все совершенствующиеся системы школьного образования предпринимают похожие корректирующие меры с учетом того, на каком этапе пути к лучшему образованию они находятся. Это не значит, что контекст неважен, но он второстепенен по отношению к правильному определению основополагающих принципов</a:t>
            </a:r>
            <a:r>
              <a:rPr lang="ru-RU" i="1" dirty="0" smtClean="0"/>
              <a:t>. (</a:t>
            </a:r>
            <a:r>
              <a:rPr lang="ru-RU" i="1" dirty="0" err="1" smtClean="0"/>
              <a:t>М.Барбер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11569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Глобализация = стандартизация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8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Советская изоляция</a:t>
            </a:r>
          </a:p>
          <a:p>
            <a:r>
              <a:rPr lang="ru-RU" sz="4000" dirty="0" smtClean="0"/>
              <a:t>Беспорядочные связи</a:t>
            </a:r>
          </a:p>
          <a:p>
            <a:r>
              <a:rPr lang="ru-RU" sz="4000" dirty="0" smtClean="0"/>
              <a:t>Испуганная самобытность </a:t>
            </a:r>
          </a:p>
          <a:p>
            <a:r>
              <a:rPr lang="ru-RU" sz="4000" dirty="0" smtClean="0"/>
              <a:t>Достойная интеграция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Ностальгия по закрытости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0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Похожие вопросы</a:t>
            </a:r>
          </a:p>
          <a:p>
            <a:r>
              <a:rPr lang="ru-RU" sz="4000" dirty="0" smtClean="0"/>
              <a:t>Разные истории</a:t>
            </a:r>
          </a:p>
          <a:p>
            <a:r>
              <a:rPr lang="ru-RU" sz="4000" dirty="0" smtClean="0"/>
              <a:t>Разные контексты</a:t>
            </a:r>
          </a:p>
          <a:p>
            <a:r>
              <a:rPr lang="ru-RU" sz="4000" dirty="0" smtClean="0"/>
              <a:t>Разные ответы?</a:t>
            </a:r>
          </a:p>
          <a:p>
            <a:r>
              <a:rPr lang="ru-RU" sz="4000" dirty="0" smtClean="0"/>
              <a:t>Изоляционизм и «свой путь» или открытость и «свой путь»?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Россия-Европа-Азия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8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Общие правовые конструкции</a:t>
            </a:r>
          </a:p>
          <a:p>
            <a:r>
              <a:rPr lang="ru-RU" dirty="0" smtClean="0"/>
              <a:t>Общие приоритеты политики</a:t>
            </a:r>
          </a:p>
          <a:p>
            <a:r>
              <a:rPr lang="ru-RU" dirty="0" smtClean="0"/>
              <a:t>Общие информационные технологии</a:t>
            </a:r>
          </a:p>
          <a:p>
            <a:r>
              <a:rPr lang="ru-RU" dirty="0" smtClean="0"/>
              <a:t>Проблемы улучшения школы</a:t>
            </a:r>
          </a:p>
          <a:p>
            <a:r>
              <a:rPr lang="ru-RU" dirty="0" smtClean="0"/>
              <a:t>Проблемы внешкольного образования</a:t>
            </a:r>
          </a:p>
          <a:p>
            <a:r>
              <a:rPr lang="ru-RU" dirty="0" smtClean="0"/>
              <a:t>Сравнение качества</a:t>
            </a:r>
          </a:p>
          <a:p>
            <a:r>
              <a:rPr lang="ru-RU" dirty="0" smtClean="0"/>
              <a:t>Прозрачность в общей рамке (рейтинги)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Примеры для обсуждения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обеспечить равенство, не вмешиваясь в полномочия?</a:t>
            </a:r>
          </a:p>
          <a:p>
            <a:r>
              <a:rPr lang="ru-RU" dirty="0" smtClean="0"/>
              <a:t>Федеральные проекты в сфере образования – как опереться на местную инициативу</a:t>
            </a:r>
          </a:p>
          <a:p>
            <a:r>
              <a:rPr lang="ru-RU" dirty="0" smtClean="0"/>
              <a:t>Дифференциация регионов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192" cy="115699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Федеральное и региональное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8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Универсальность и вариативность</a:t>
            </a:r>
          </a:p>
          <a:p>
            <a:r>
              <a:rPr lang="ru-RU" dirty="0" smtClean="0"/>
              <a:t>Согласования </a:t>
            </a:r>
            <a:r>
              <a:rPr lang="ru-RU" dirty="0"/>
              <a:t>прав и интересов в сфере образования обучающихся различных социальных </a:t>
            </a:r>
            <a:r>
              <a:rPr lang="ru-RU" dirty="0" smtClean="0"/>
              <a:t>и культурных групп</a:t>
            </a:r>
          </a:p>
          <a:p>
            <a:r>
              <a:rPr lang="ru-RU" dirty="0" smtClean="0"/>
              <a:t>Разные школы</a:t>
            </a:r>
          </a:p>
          <a:p>
            <a:r>
              <a:rPr lang="ru-RU" dirty="0" smtClean="0"/>
              <a:t>Инструменты  политики (и права), учитывающие разнообразие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Единое образовательное пространство для разных детей, семей и сообществ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4198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центре образовательной политики и права – интересы, идеи  и усилия детей и их семей, учителей, школ, муниципалитетов</a:t>
            </a:r>
          </a:p>
          <a:p>
            <a:r>
              <a:rPr lang="ru-RU" sz="3600" dirty="0" smtClean="0"/>
              <a:t>Согласование разнообразия возможно за счет анализа, рефлексии, сравнения с другими, доверия.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Система, растущая «снизу»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3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262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ОБРАЗОВАТЕЛЬНАЯ ПОЛИТИКА И ПРАВО: УНИВЕРСАЛЬНЫЕ ИЛИ ВАРИАТИВНЫЕ РЕШЕНИЯ?</vt:lpstr>
      <vt:lpstr>Здравствуйте, ваш номер 3280731</vt:lpstr>
      <vt:lpstr>Глобализация = стандартизация</vt:lpstr>
      <vt:lpstr>Ностальгия по закрытости</vt:lpstr>
      <vt:lpstr>Россия-Европа-Азия</vt:lpstr>
      <vt:lpstr>Примеры для обсуждения</vt:lpstr>
      <vt:lpstr>Федеральное и региональное</vt:lpstr>
      <vt:lpstr>Единое образовательное пространство для разных детей, семей и сообществ</vt:lpstr>
      <vt:lpstr>Система, растущая «снизу»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ПОЛИТИКА И ПРАВО: УНИВЕРСАЛЬНЫЕ ИЛИ ВАРИАТИВНЫЕ РЕШЕНИЯ?</dc:title>
  <dc:creator>user</dc:creator>
  <cp:lastModifiedBy>user</cp:lastModifiedBy>
  <cp:revision>1</cp:revision>
  <dcterms:created xsi:type="dcterms:W3CDTF">2013-04-16T20:15:54Z</dcterms:created>
  <dcterms:modified xsi:type="dcterms:W3CDTF">2013-04-16T20:19:37Z</dcterms:modified>
</cp:coreProperties>
</file>