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7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7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5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6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1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9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7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6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1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58C2F-E9EF-FB4C-A7E4-E0530C272110}" type="datetimeFigureOut">
              <a:rPr lang="en-US" smtClean="0"/>
              <a:t>4/18/13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3C60E-F5F4-6647-A54B-6732B80F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5.jpeg"/><Relationship Id="rId6" Type="http://schemas.openxmlformats.org/officeDocument/2006/relationships/image" Target="../media/image9.jpeg"/><Relationship Id="rId7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National Assessment of Educational Achievement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Published by the World Bank</a:t>
            </a:r>
          </a:p>
          <a:p>
            <a:r>
              <a:rPr lang="en-US" dirty="0" smtClean="0"/>
              <a:t>Russian version</a:t>
            </a:r>
            <a:r>
              <a:rPr lang="en-US" smtClean="0"/>
              <a:t>: Published by CICED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19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67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5964" y="0"/>
            <a:ext cx="261807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3499" y="3505200"/>
            <a:ext cx="2728361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08884" y="3505200"/>
            <a:ext cx="2685449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ummary-frontcover" descr="Front Cover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814828" y="3778898"/>
            <a:ext cx="1370012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mplementing a National Assessment of Educational Achievement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89045" y="0"/>
            <a:ext cx="263732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4622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" y="-1"/>
            <a:ext cx="5920171" cy="6838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794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6563" y="0"/>
            <a:ext cx="6268414" cy="6759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354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plementing a National Assessment of Educational Achievem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6447" y="0"/>
            <a:ext cx="6019919" cy="659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562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499" y="441203"/>
            <a:ext cx="5221707" cy="6416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142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748" y="368781"/>
            <a:ext cx="5197586" cy="648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2383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730" y="307304"/>
            <a:ext cx="8419343" cy="573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318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976" y="1475058"/>
            <a:ext cx="7702365" cy="3544239"/>
          </a:xfrm>
          <a:prstGeom prst="rect">
            <a:avLst/>
          </a:prstGeom>
          <a:noFill/>
          <a:ln w="9525" cmpd="sng">
            <a:solidFill>
              <a:srgbClr val="4F81BD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4903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70" y="286817"/>
            <a:ext cx="7866247" cy="6002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1766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</Words>
  <Application>Microsoft Macintosh PowerPoint</Application>
  <PresentationFormat>On-screen Show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National Assessment of Educational Achievement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Vincent  Greaney</dc:creator>
  <cp:lastModifiedBy>Vincent  Greaney</cp:lastModifiedBy>
  <cp:revision>2</cp:revision>
  <dcterms:created xsi:type="dcterms:W3CDTF">2013-04-18T08:49:48Z</dcterms:created>
  <dcterms:modified xsi:type="dcterms:W3CDTF">2013-04-18T09:05:17Z</dcterms:modified>
</cp:coreProperties>
</file>