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B05B7-3747-45D9-A2A6-DCB2648A578F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D6DD0E9-8DC7-4453-A70A-6406752A1F00}">
      <dgm:prSet/>
      <dgm:spPr/>
      <dgm:t>
        <a:bodyPr/>
        <a:lstStyle/>
        <a:p>
          <a:pPr rtl="0"/>
          <a:r>
            <a:rPr lang="pl-PL" dirty="0" smtClean="0"/>
            <a:t>System kształcenia opartego na dwóch (studia licencjackie i magisterskie) / trzech (studia doktoranckie) poziomach kształcenia</a:t>
          </a:r>
          <a:endParaRPr lang="pl-PL" dirty="0"/>
        </a:p>
      </dgm:t>
    </dgm:pt>
    <dgm:pt modelId="{67A8D973-0BCC-4777-9C60-8608A12AF6C1}" type="parTrans" cxnId="{9C49B761-C930-4B70-A655-1FC072F88E0B}">
      <dgm:prSet/>
      <dgm:spPr/>
      <dgm:t>
        <a:bodyPr/>
        <a:lstStyle/>
        <a:p>
          <a:endParaRPr lang="pl-PL"/>
        </a:p>
      </dgm:t>
    </dgm:pt>
    <dgm:pt modelId="{C8418A5E-6265-40E9-B58A-75782303766F}" type="sibTrans" cxnId="{9C49B761-C930-4B70-A655-1FC072F88E0B}">
      <dgm:prSet/>
      <dgm:spPr/>
      <dgm:t>
        <a:bodyPr/>
        <a:lstStyle/>
        <a:p>
          <a:endParaRPr lang="pl-PL"/>
        </a:p>
      </dgm:t>
    </dgm:pt>
    <dgm:pt modelId="{72FED58C-883C-4D1D-B2A7-7DEE54578CE7}">
      <dgm:prSet/>
      <dgm:spPr/>
      <dgm:t>
        <a:bodyPr/>
        <a:lstStyle/>
        <a:p>
          <a:pPr rtl="0"/>
          <a:r>
            <a:rPr lang="pl-PL" dirty="0" smtClean="0"/>
            <a:t>Przejrzyste i porównywalne systemy stopni oraz wdrożenie Suplementu do Dyplomu</a:t>
          </a:r>
          <a:endParaRPr lang="pl-PL" dirty="0"/>
        </a:p>
      </dgm:t>
    </dgm:pt>
    <dgm:pt modelId="{A92A592B-7E23-419F-A5DE-8600C78F776E}" type="parTrans" cxnId="{69AECC71-503B-4850-90FB-0D184B605246}">
      <dgm:prSet/>
      <dgm:spPr/>
      <dgm:t>
        <a:bodyPr/>
        <a:lstStyle/>
        <a:p>
          <a:endParaRPr lang="pl-PL"/>
        </a:p>
      </dgm:t>
    </dgm:pt>
    <dgm:pt modelId="{7977BA89-C462-485F-B419-E8FBC87BD7FD}" type="sibTrans" cxnId="{69AECC71-503B-4850-90FB-0D184B605246}">
      <dgm:prSet/>
      <dgm:spPr/>
      <dgm:t>
        <a:bodyPr/>
        <a:lstStyle/>
        <a:p>
          <a:endParaRPr lang="pl-PL"/>
        </a:p>
      </dgm:t>
    </dgm:pt>
    <dgm:pt modelId="{2BB558CE-6633-4691-A77E-A8A2E4EC976D}">
      <dgm:prSet/>
      <dgm:spPr/>
      <dgm:t>
        <a:bodyPr/>
        <a:lstStyle/>
        <a:p>
          <a:pPr rtl="0"/>
          <a:r>
            <a:rPr lang="pl-PL" dirty="0" smtClean="0"/>
            <a:t>System punktów kredytowych (ECTS – </a:t>
          </a:r>
          <a:r>
            <a:rPr lang="pl-PL" dirty="0" err="1" smtClean="0"/>
            <a:t>European</a:t>
          </a:r>
          <a:r>
            <a:rPr lang="pl-PL" dirty="0" smtClean="0"/>
            <a:t> </a:t>
          </a:r>
          <a:r>
            <a:rPr lang="pl-PL" dirty="0" err="1" smtClean="0"/>
            <a:t>Credit</a:t>
          </a:r>
          <a:r>
            <a:rPr lang="pl-PL" dirty="0" smtClean="0"/>
            <a:t> Transfer System)</a:t>
          </a:r>
          <a:endParaRPr lang="pl-PL" dirty="0"/>
        </a:p>
      </dgm:t>
    </dgm:pt>
    <dgm:pt modelId="{B855AF56-577B-476E-B8DE-D9AB5A2A6C27}" type="parTrans" cxnId="{AAB4EBE7-B21C-47A3-B62E-EA7BC09FFDF8}">
      <dgm:prSet/>
      <dgm:spPr/>
      <dgm:t>
        <a:bodyPr/>
        <a:lstStyle/>
        <a:p>
          <a:endParaRPr lang="pl-PL"/>
        </a:p>
      </dgm:t>
    </dgm:pt>
    <dgm:pt modelId="{271BFA1A-ADE1-4925-A50C-237CCDB691A5}" type="sibTrans" cxnId="{AAB4EBE7-B21C-47A3-B62E-EA7BC09FFDF8}">
      <dgm:prSet/>
      <dgm:spPr/>
      <dgm:t>
        <a:bodyPr/>
        <a:lstStyle/>
        <a:p>
          <a:endParaRPr lang="pl-PL"/>
        </a:p>
      </dgm:t>
    </dgm:pt>
    <dgm:pt modelId="{0E54708D-6F08-47AA-8BF7-C39D43922FF7}">
      <dgm:prSet/>
      <dgm:spPr/>
      <dgm:t>
        <a:bodyPr/>
        <a:lstStyle/>
        <a:p>
          <a:pPr rtl="0"/>
          <a:r>
            <a:rPr lang="pl-PL" dirty="0" smtClean="0"/>
            <a:t>Mobilność studentów, nauczycieli akademickich, naukowców</a:t>
          </a:r>
          <a:endParaRPr lang="pl-PL" dirty="0"/>
        </a:p>
      </dgm:t>
    </dgm:pt>
    <dgm:pt modelId="{54CEC119-C768-421C-B73E-21FD90B8F9B5}" type="parTrans" cxnId="{981A75B8-2921-41DA-923E-B3A0ABBB0078}">
      <dgm:prSet/>
      <dgm:spPr/>
      <dgm:t>
        <a:bodyPr/>
        <a:lstStyle/>
        <a:p>
          <a:endParaRPr lang="pl-PL"/>
        </a:p>
      </dgm:t>
    </dgm:pt>
    <dgm:pt modelId="{EF13DCC0-A0F6-4AAB-A3D7-C7A6438AED06}" type="sibTrans" cxnId="{981A75B8-2921-41DA-923E-B3A0ABBB0078}">
      <dgm:prSet/>
      <dgm:spPr/>
      <dgm:t>
        <a:bodyPr/>
        <a:lstStyle/>
        <a:p>
          <a:endParaRPr lang="pl-PL"/>
        </a:p>
      </dgm:t>
    </dgm:pt>
    <dgm:pt modelId="{372786F7-2D1B-4654-8664-0846F784B09F}">
      <dgm:prSet/>
      <dgm:spPr/>
      <dgm:t>
        <a:bodyPr/>
        <a:lstStyle/>
        <a:p>
          <a:pPr rtl="0"/>
          <a:r>
            <a:rPr lang="pl-PL" dirty="0" smtClean="0"/>
            <a:t>Współpraca  w zakresie zwiększenia poziomu jakości szkolnictwa wyższego</a:t>
          </a:r>
          <a:endParaRPr lang="pl-PL" dirty="0"/>
        </a:p>
      </dgm:t>
    </dgm:pt>
    <dgm:pt modelId="{B71F6A9A-2C61-4DBF-98D8-76319DC7B378}" type="parTrans" cxnId="{73B01C18-0F75-49C1-B89E-C11C075E574B}">
      <dgm:prSet/>
      <dgm:spPr/>
      <dgm:t>
        <a:bodyPr/>
        <a:lstStyle/>
        <a:p>
          <a:endParaRPr lang="pl-PL"/>
        </a:p>
      </dgm:t>
    </dgm:pt>
    <dgm:pt modelId="{049ABF13-45B4-44E7-9F3B-565A9A87632C}" type="sibTrans" cxnId="{73B01C18-0F75-49C1-B89E-C11C075E574B}">
      <dgm:prSet/>
      <dgm:spPr/>
      <dgm:t>
        <a:bodyPr/>
        <a:lstStyle/>
        <a:p>
          <a:endParaRPr lang="pl-PL"/>
        </a:p>
      </dgm:t>
    </dgm:pt>
    <dgm:pt modelId="{51F47AC1-9AA7-44E8-8731-79BFF964AE69}" type="pres">
      <dgm:prSet presAssocID="{E76B05B7-3747-45D9-A2A6-DCB2648A578F}" presName="diagram" presStyleCnt="0">
        <dgm:presLayoutVars>
          <dgm:dir/>
          <dgm:resizeHandles val="exact"/>
        </dgm:presLayoutVars>
      </dgm:prSet>
      <dgm:spPr/>
    </dgm:pt>
    <dgm:pt modelId="{D842CF3C-D93B-4175-844F-B5E92148FCC0}" type="pres">
      <dgm:prSet presAssocID="{5D6DD0E9-8DC7-4453-A70A-6406752A1F0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100263-90A2-40CF-95CE-D96B5011BB76}" type="pres">
      <dgm:prSet presAssocID="{C8418A5E-6265-40E9-B58A-75782303766F}" presName="sibTrans" presStyleCnt="0"/>
      <dgm:spPr/>
    </dgm:pt>
    <dgm:pt modelId="{F7A0286F-1581-4AAC-8303-D685AB61F942}" type="pres">
      <dgm:prSet presAssocID="{72FED58C-883C-4D1D-B2A7-7DEE54578CE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19D334-14F5-4407-B788-5EDDB34D012B}" type="pres">
      <dgm:prSet presAssocID="{7977BA89-C462-485F-B419-E8FBC87BD7FD}" presName="sibTrans" presStyleCnt="0"/>
      <dgm:spPr/>
    </dgm:pt>
    <dgm:pt modelId="{A50F0B4D-19F2-4E8C-84D8-A5001002E346}" type="pres">
      <dgm:prSet presAssocID="{2BB558CE-6633-4691-A77E-A8A2E4EC976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189E32-147F-4CCD-93D9-E51ABB44B53E}" type="pres">
      <dgm:prSet presAssocID="{271BFA1A-ADE1-4925-A50C-237CCDB691A5}" presName="sibTrans" presStyleCnt="0"/>
      <dgm:spPr/>
    </dgm:pt>
    <dgm:pt modelId="{ECB02464-94D8-42F5-9B26-90CBCE92453B}" type="pres">
      <dgm:prSet presAssocID="{0E54708D-6F08-47AA-8BF7-C39D43922FF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752DEC-08B0-4A44-86A0-3CADE6D1C1B5}" type="pres">
      <dgm:prSet presAssocID="{EF13DCC0-A0F6-4AAB-A3D7-C7A6438AED06}" presName="sibTrans" presStyleCnt="0"/>
      <dgm:spPr/>
    </dgm:pt>
    <dgm:pt modelId="{B33A5BAF-6FE8-4799-8932-833DC0FD7FAB}" type="pres">
      <dgm:prSet presAssocID="{372786F7-2D1B-4654-8664-0846F784B09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AB4EBE7-B21C-47A3-B62E-EA7BC09FFDF8}" srcId="{E76B05B7-3747-45D9-A2A6-DCB2648A578F}" destId="{2BB558CE-6633-4691-A77E-A8A2E4EC976D}" srcOrd="2" destOrd="0" parTransId="{B855AF56-577B-476E-B8DE-D9AB5A2A6C27}" sibTransId="{271BFA1A-ADE1-4925-A50C-237CCDB691A5}"/>
    <dgm:cxn modelId="{276104A4-99C9-45A3-9406-A2B77867B2CA}" type="presOf" srcId="{372786F7-2D1B-4654-8664-0846F784B09F}" destId="{B33A5BAF-6FE8-4799-8932-833DC0FD7FAB}" srcOrd="0" destOrd="0" presId="urn:microsoft.com/office/officeart/2005/8/layout/default"/>
    <dgm:cxn modelId="{10AC5D90-4A7C-49A0-981B-17CE96836BB4}" type="presOf" srcId="{2BB558CE-6633-4691-A77E-A8A2E4EC976D}" destId="{A50F0B4D-19F2-4E8C-84D8-A5001002E346}" srcOrd="0" destOrd="0" presId="urn:microsoft.com/office/officeart/2005/8/layout/default"/>
    <dgm:cxn modelId="{4F8FA136-A644-4350-AB1D-B53C8E460139}" type="presOf" srcId="{5D6DD0E9-8DC7-4453-A70A-6406752A1F00}" destId="{D842CF3C-D93B-4175-844F-B5E92148FCC0}" srcOrd="0" destOrd="0" presId="urn:microsoft.com/office/officeart/2005/8/layout/default"/>
    <dgm:cxn modelId="{73B01C18-0F75-49C1-B89E-C11C075E574B}" srcId="{E76B05B7-3747-45D9-A2A6-DCB2648A578F}" destId="{372786F7-2D1B-4654-8664-0846F784B09F}" srcOrd="4" destOrd="0" parTransId="{B71F6A9A-2C61-4DBF-98D8-76319DC7B378}" sibTransId="{049ABF13-45B4-44E7-9F3B-565A9A87632C}"/>
    <dgm:cxn modelId="{9C49B761-C930-4B70-A655-1FC072F88E0B}" srcId="{E76B05B7-3747-45D9-A2A6-DCB2648A578F}" destId="{5D6DD0E9-8DC7-4453-A70A-6406752A1F00}" srcOrd="0" destOrd="0" parTransId="{67A8D973-0BCC-4777-9C60-8608A12AF6C1}" sibTransId="{C8418A5E-6265-40E9-B58A-75782303766F}"/>
    <dgm:cxn modelId="{84750529-3678-40AB-807E-0F7361C869DE}" type="presOf" srcId="{E76B05B7-3747-45D9-A2A6-DCB2648A578F}" destId="{51F47AC1-9AA7-44E8-8731-79BFF964AE69}" srcOrd="0" destOrd="0" presId="urn:microsoft.com/office/officeart/2005/8/layout/default"/>
    <dgm:cxn modelId="{981A75B8-2921-41DA-923E-B3A0ABBB0078}" srcId="{E76B05B7-3747-45D9-A2A6-DCB2648A578F}" destId="{0E54708D-6F08-47AA-8BF7-C39D43922FF7}" srcOrd="3" destOrd="0" parTransId="{54CEC119-C768-421C-B73E-21FD90B8F9B5}" sibTransId="{EF13DCC0-A0F6-4AAB-A3D7-C7A6438AED06}"/>
    <dgm:cxn modelId="{69AECC71-503B-4850-90FB-0D184B605246}" srcId="{E76B05B7-3747-45D9-A2A6-DCB2648A578F}" destId="{72FED58C-883C-4D1D-B2A7-7DEE54578CE7}" srcOrd="1" destOrd="0" parTransId="{A92A592B-7E23-419F-A5DE-8600C78F776E}" sibTransId="{7977BA89-C462-485F-B419-E8FBC87BD7FD}"/>
    <dgm:cxn modelId="{A96C6C57-F3E0-400D-9529-AFABB970FD4F}" type="presOf" srcId="{0E54708D-6F08-47AA-8BF7-C39D43922FF7}" destId="{ECB02464-94D8-42F5-9B26-90CBCE92453B}" srcOrd="0" destOrd="0" presId="urn:microsoft.com/office/officeart/2005/8/layout/default"/>
    <dgm:cxn modelId="{BBF68F20-B2B6-48A5-9935-7056585B0280}" type="presOf" srcId="{72FED58C-883C-4D1D-B2A7-7DEE54578CE7}" destId="{F7A0286F-1581-4AAC-8303-D685AB61F942}" srcOrd="0" destOrd="0" presId="urn:microsoft.com/office/officeart/2005/8/layout/default"/>
    <dgm:cxn modelId="{4CF58711-D051-44DE-8B66-5793ACC4AB11}" type="presParOf" srcId="{51F47AC1-9AA7-44E8-8731-79BFF964AE69}" destId="{D842CF3C-D93B-4175-844F-B5E92148FCC0}" srcOrd="0" destOrd="0" presId="urn:microsoft.com/office/officeart/2005/8/layout/default"/>
    <dgm:cxn modelId="{B0DB27F0-1514-454B-A774-B74E1732020C}" type="presParOf" srcId="{51F47AC1-9AA7-44E8-8731-79BFF964AE69}" destId="{15100263-90A2-40CF-95CE-D96B5011BB76}" srcOrd="1" destOrd="0" presId="urn:microsoft.com/office/officeart/2005/8/layout/default"/>
    <dgm:cxn modelId="{5AC25684-DF17-48BF-B23F-967BFC921E2E}" type="presParOf" srcId="{51F47AC1-9AA7-44E8-8731-79BFF964AE69}" destId="{F7A0286F-1581-4AAC-8303-D685AB61F942}" srcOrd="2" destOrd="0" presId="urn:microsoft.com/office/officeart/2005/8/layout/default"/>
    <dgm:cxn modelId="{C4E18DE7-D0F3-4088-B2C7-D418103BA6FE}" type="presParOf" srcId="{51F47AC1-9AA7-44E8-8731-79BFF964AE69}" destId="{B819D334-14F5-4407-B788-5EDDB34D012B}" srcOrd="3" destOrd="0" presId="urn:microsoft.com/office/officeart/2005/8/layout/default"/>
    <dgm:cxn modelId="{8B077D14-EF8D-4CC3-A950-0B9E833E8F96}" type="presParOf" srcId="{51F47AC1-9AA7-44E8-8731-79BFF964AE69}" destId="{A50F0B4D-19F2-4E8C-84D8-A5001002E346}" srcOrd="4" destOrd="0" presId="urn:microsoft.com/office/officeart/2005/8/layout/default"/>
    <dgm:cxn modelId="{57A37702-0F24-481C-935D-B39DA49E595E}" type="presParOf" srcId="{51F47AC1-9AA7-44E8-8731-79BFF964AE69}" destId="{4C189E32-147F-4CCD-93D9-E51ABB44B53E}" srcOrd="5" destOrd="0" presId="urn:microsoft.com/office/officeart/2005/8/layout/default"/>
    <dgm:cxn modelId="{A642D95C-AE71-445A-8D00-98E7C61FF099}" type="presParOf" srcId="{51F47AC1-9AA7-44E8-8731-79BFF964AE69}" destId="{ECB02464-94D8-42F5-9B26-90CBCE92453B}" srcOrd="6" destOrd="0" presId="urn:microsoft.com/office/officeart/2005/8/layout/default"/>
    <dgm:cxn modelId="{3BFCC7F6-C10D-40B2-B1CF-DB4BAB20A920}" type="presParOf" srcId="{51F47AC1-9AA7-44E8-8731-79BFF964AE69}" destId="{A4752DEC-08B0-4A44-86A0-3CADE6D1C1B5}" srcOrd="7" destOrd="0" presId="urn:microsoft.com/office/officeart/2005/8/layout/default"/>
    <dgm:cxn modelId="{82C2C9A7-95CE-4687-8645-6CF90CF7615B}" type="presParOf" srcId="{51F47AC1-9AA7-44E8-8731-79BFF964AE69}" destId="{B33A5BAF-6FE8-4799-8932-833DC0FD7FA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5C99E0-F6C3-481E-B6C4-9EAD4F4435B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44356A8-979B-4D58-87E8-8F5339ECA6C5}">
      <dgm:prSet/>
      <dgm:spPr/>
      <dgm:t>
        <a:bodyPr/>
        <a:lstStyle/>
        <a:p>
          <a:pPr rtl="0"/>
          <a:r>
            <a:rPr lang="pl-PL" dirty="0" smtClean="0"/>
            <a:t>Model </a:t>
          </a:r>
          <a:r>
            <a:rPr lang="pl-PL" dirty="0" smtClean="0">
              <a:solidFill>
                <a:srgbClr val="FFC000"/>
              </a:solidFill>
            </a:rPr>
            <a:t>równoległy</a:t>
          </a:r>
          <a:r>
            <a:rPr lang="pl-PL" dirty="0" smtClean="0"/>
            <a:t> </a:t>
          </a:r>
          <a:endParaRPr lang="pl-PL" dirty="0"/>
        </a:p>
      </dgm:t>
    </dgm:pt>
    <dgm:pt modelId="{488FA9E7-168D-404A-B93B-8416FA6AB35C}" type="parTrans" cxnId="{B3880E9E-915B-4E9B-8869-575941FFADF5}">
      <dgm:prSet/>
      <dgm:spPr/>
      <dgm:t>
        <a:bodyPr/>
        <a:lstStyle/>
        <a:p>
          <a:endParaRPr lang="pl-PL">
            <a:solidFill>
              <a:schemeClr val="accent5">
                <a:lumMod val="60000"/>
                <a:lumOff val="40000"/>
              </a:schemeClr>
            </a:solidFill>
          </a:endParaRPr>
        </a:p>
      </dgm:t>
    </dgm:pt>
    <dgm:pt modelId="{646982C4-E76B-48B7-A3E4-1E3CE8260BA6}" type="sibTrans" cxnId="{B3880E9E-915B-4E9B-8869-575941FFADF5}">
      <dgm:prSet/>
      <dgm:spPr/>
      <dgm:t>
        <a:bodyPr/>
        <a:lstStyle/>
        <a:p>
          <a:endParaRPr lang="pl-PL"/>
        </a:p>
      </dgm:t>
    </dgm:pt>
    <dgm:pt modelId="{C40E483A-889D-4177-ACD4-F4448315561C}">
      <dgm:prSet/>
      <dgm:spPr/>
      <dgm:t>
        <a:bodyPr/>
        <a:lstStyle/>
        <a:p>
          <a:pPr rtl="0"/>
          <a:r>
            <a:rPr lang="pl-PL" dirty="0" smtClean="0"/>
            <a:t>Model </a:t>
          </a:r>
          <a:r>
            <a:rPr lang="pl-PL" dirty="0" smtClean="0">
              <a:solidFill>
                <a:srgbClr val="FFC000"/>
              </a:solidFill>
            </a:rPr>
            <a:t>etapowy</a:t>
          </a:r>
          <a:endParaRPr lang="pl-PL" dirty="0">
            <a:solidFill>
              <a:srgbClr val="FFC000"/>
            </a:solidFill>
          </a:endParaRPr>
        </a:p>
      </dgm:t>
    </dgm:pt>
    <dgm:pt modelId="{F11D07B0-AE3B-4909-8877-A69F9AAEEC81}" type="parTrans" cxnId="{A7F3DDFD-1062-454C-9774-1210429DC148}">
      <dgm:prSet/>
      <dgm:spPr/>
      <dgm:t>
        <a:bodyPr/>
        <a:lstStyle/>
        <a:p>
          <a:endParaRPr lang="pl-PL" sz="2800"/>
        </a:p>
      </dgm:t>
    </dgm:pt>
    <dgm:pt modelId="{0422BAA7-E23A-4106-A8BB-C1FAFFC437C5}" type="sibTrans" cxnId="{A7F3DDFD-1062-454C-9774-1210429DC148}">
      <dgm:prSet/>
      <dgm:spPr/>
      <dgm:t>
        <a:bodyPr/>
        <a:lstStyle/>
        <a:p>
          <a:endParaRPr lang="pl-PL"/>
        </a:p>
      </dgm:t>
    </dgm:pt>
    <dgm:pt modelId="{BB8D679C-6F50-440B-AF21-1FB268FB23FE}">
      <dgm:prSet/>
      <dgm:spPr/>
      <dgm:t>
        <a:bodyPr/>
        <a:lstStyle/>
        <a:p>
          <a:pPr rtl="0"/>
          <a:r>
            <a:rPr lang="pl-PL" dirty="0" smtClean="0"/>
            <a:t>Modele kształcenia</a:t>
          </a:r>
          <a:endParaRPr lang="pl-PL" dirty="0"/>
        </a:p>
      </dgm:t>
    </dgm:pt>
    <dgm:pt modelId="{D6C93C09-4354-4E1A-8C27-5846A4A1A2CE}" type="parTrans" cxnId="{F5DF5F58-2081-4C30-B640-6C5D886C43AF}">
      <dgm:prSet/>
      <dgm:spPr/>
      <dgm:t>
        <a:bodyPr/>
        <a:lstStyle/>
        <a:p>
          <a:endParaRPr lang="pl-PL"/>
        </a:p>
      </dgm:t>
    </dgm:pt>
    <dgm:pt modelId="{CFED09EB-6247-4641-B5C2-7EDC513671F5}" type="sibTrans" cxnId="{F5DF5F58-2081-4C30-B640-6C5D886C43AF}">
      <dgm:prSet/>
      <dgm:spPr/>
      <dgm:t>
        <a:bodyPr/>
        <a:lstStyle/>
        <a:p>
          <a:endParaRPr lang="pl-PL"/>
        </a:p>
      </dgm:t>
    </dgm:pt>
    <dgm:pt modelId="{BC5FDEE3-BF4B-40C2-A751-F5DA5B65416D}" type="pres">
      <dgm:prSet presAssocID="{B75C99E0-F6C3-481E-B6C4-9EAD4F4435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18E5E3-BAE7-4B2C-8E8A-CB58F1A65E57}" type="pres">
      <dgm:prSet presAssocID="{BB8D679C-6F50-440B-AF21-1FB268FB23FE}" presName="hierRoot1" presStyleCnt="0">
        <dgm:presLayoutVars>
          <dgm:hierBranch val="init"/>
        </dgm:presLayoutVars>
      </dgm:prSet>
      <dgm:spPr/>
    </dgm:pt>
    <dgm:pt modelId="{522A285C-3E56-45E5-A145-6213CC0304A2}" type="pres">
      <dgm:prSet presAssocID="{BB8D679C-6F50-440B-AF21-1FB268FB23FE}" presName="rootComposite1" presStyleCnt="0"/>
      <dgm:spPr/>
    </dgm:pt>
    <dgm:pt modelId="{7F41BE8B-D124-4409-B7FC-8FC0855B0C2D}" type="pres">
      <dgm:prSet presAssocID="{BB8D679C-6F50-440B-AF21-1FB268FB23FE}" presName="rootText1" presStyleLbl="node0" presStyleIdx="0" presStyleCnt="1">
        <dgm:presLayoutVars>
          <dgm:chPref val="3"/>
        </dgm:presLayoutVars>
      </dgm:prSet>
      <dgm:spPr/>
    </dgm:pt>
    <dgm:pt modelId="{F8A2E93F-533B-44C3-9061-AF319FD3832D}" type="pres">
      <dgm:prSet presAssocID="{BB8D679C-6F50-440B-AF21-1FB268FB23FE}" presName="rootConnector1" presStyleLbl="node1" presStyleIdx="0" presStyleCnt="0"/>
      <dgm:spPr/>
    </dgm:pt>
    <dgm:pt modelId="{15CE830D-028C-459E-8AE2-125C8F6AAD74}" type="pres">
      <dgm:prSet presAssocID="{BB8D679C-6F50-440B-AF21-1FB268FB23FE}" presName="hierChild2" presStyleCnt="0"/>
      <dgm:spPr/>
    </dgm:pt>
    <dgm:pt modelId="{9934B588-959B-40F7-B967-6C1FF7B4F612}" type="pres">
      <dgm:prSet presAssocID="{488FA9E7-168D-404A-B93B-8416FA6AB35C}" presName="Name37" presStyleLbl="parChTrans1D2" presStyleIdx="0" presStyleCnt="2"/>
      <dgm:spPr/>
    </dgm:pt>
    <dgm:pt modelId="{407F8B01-B58B-4395-BD24-88CB2EB7F39A}" type="pres">
      <dgm:prSet presAssocID="{044356A8-979B-4D58-87E8-8F5339ECA6C5}" presName="hierRoot2" presStyleCnt="0">
        <dgm:presLayoutVars>
          <dgm:hierBranch val="init"/>
        </dgm:presLayoutVars>
      </dgm:prSet>
      <dgm:spPr/>
    </dgm:pt>
    <dgm:pt modelId="{FB75F3FE-BBE4-4B4D-A9F2-F067FB5F9807}" type="pres">
      <dgm:prSet presAssocID="{044356A8-979B-4D58-87E8-8F5339ECA6C5}" presName="rootComposite" presStyleCnt="0"/>
      <dgm:spPr/>
    </dgm:pt>
    <dgm:pt modelId="{96BB5DCB-FB2D-4D2C-B143-235D26692F25}" type="pres">
      <dgm:prSet presAssocID="{044356A8-979B-4D58-87E8-8F5339ECA6C5}" presName="rootText" presStyleLbl="node2" presStyleIdx="0" presStyleCnt="2">
        <dgm:presLayoutVars>
          <dgm:chPref val="3"/>
        </dgm:presLayoutVars>
      </dgm:prSet>
      <dgm:spPr/>
    </dgm:pt>
    <dgm:pt modelId="{10B0BF1E-3659-42CC-9E69-0566F754415F}" type="pres">
      <dgm:prSet presAssocID="{044356A8-979B-4D58-87E8-8F5339ECA6C5}" presName="rootConnector" presStyleLbl="node2" presStyleIdx="0" presStyleCnt="2"/>
      <dgm:spPr/>
    </dgm:pt>
    <dgm:pt modelId="{5EDE43EE-F72E-4AA1-852D-CC05C6D4C2C1}" type="pres">
      <dgm:prSet presAssocID="{044356A8-979B-4D58-87E8-8F5339ECA6C5}" presName="hierChild4" presStyleCnt="0"/>
      <dgm:spPr/>
    </dgm:pt>
    <dgm:pt modelId="{CB44E932-559E-4736-B6DE-07DB8EE2A683}" type="pres">
      <dgm:prSet presAssocID="{044356A8-979B-4D58-87E8-8F5339ECA6C5}" presName="hierChild5" presStyleCnt="0"/>
      <dgm:spPr/>
    </dgm:pt>
    <dgm:pt modelId="{2358CE6A-07E3-4B3E-BF0F-487A76EBE472}" type="pres">
      <dgm:prSet presAssocID="{F11D07B0-AE3B-4909-8877-A69F9AAEEC81}" presName="Name37" presStyleLbl="parChTrans1D2" presStyleIdx="1" presStyleCnt="2"/>
      <dgm:spPr/>
    </dgm:pt>
    <dgm:pt modelId="{E14B1F1C-49D3-448F-BAC6-E52B9A8F9298}" type="pres">
      <dgm:prSet presAssocID="{C40E483A-889D-4177-ACD4-F4448315561C}" presName="hierRoot2" presStyleCnt="0">
        <dgm:presLayoutVars>
          <dgm:hierBranch val="init"/>
        </dgm:presLayoutVars>
      </dgm:prSet>
      <dgm:spPr/>
    </dgm:pt>
    <dgm:pt modelId="{399F6599-CE7F-4D38-8CEF-1BEDEDB611ED}" type="pres">
      <dgm:prSet presAssocID="{C40E483A-889D-4177-ACD4-F4448315561C}" presName="rootComposite" presStyleCnt="0"/>
      <dgm:spPr/>
    </dgm:pt>
    <dgm:pt modelId="{6A89B7A7-9048-4C67-AA06-6900CB0F34CF}" type="pres">
      <dgm:prSet presAssocID="{C40E483A-889D-4177-ACD4-F4448315561C}" presName="rootText" presStyleLbl="node2" presStyleIdx="1" presStyleCnt="2">
        <dgm:presLayoutVars>
          <dgm:chPref val="3"/>
        </dgm:presLayoutVars>
      </dgm:prSet>
      <dgm:spPr/>
    </dgm:pt>
    <dgm:pt modelId="{BFA5CE60-4245-4B3B-872C-C7C783CC53E0}" type="pres">
      <dgm:prSet presAssocID="{C40E483A-889D-4177-ACD4-F4448315561C}" presName="rootConnector" presStyleLbl="node2" presStyleIdx="1" presStyleCnt="2"/>
      <dgm:spPr/>
    </dgm:pt>
    <dgm:pt modelId="{94206BCE-E105-4E0A-B2A3-7C875280D67B}" type="pres">
      <dgm:prSet presAssocID="{C40E483A-889D-4177-ACD4-F4448315561C}" presName="hierChild4" presStyleCnt="0"/>
      <dgm:spPr/>
    </dgm:pt>
    <dgm:pt modelId="{F2035BA8-56F6-48FC-8995-8548E232442E}" type="pres">
      <dgm:prSet presAssocID="{C40E483A-889D-4177-ACD4-F4448315561C}" presName="hierChild5" presStyleCnt="0"/>
      <dgm:spPr/>
    </dgm:pt>
    <dgm:pt modelId="{04955D74-49FB-4E12-9C76-98E5C4A6AD28}" type="pres">
      <dgm:prSet presAssocID="{BB8D679C-6F50-440B-AF21-1FB268FB23FE}" presName="hierChild3" presStyleCnt="0"/>
      <dgm:spPr/>
    </dgm:pt>
  </dgm:ptLst>
  <dgm:cxnLst>
    <dgm:cxn modelId="{BCD70A3F-3F21-4A7D-A780-DC15F73B8824}" type="presOf" srcId="{B75C99E0-F6C3-481E-B6C4-9EAD4F4435BB}" destId="{BC5FDEE3-BF4B-40C2-A751-F5DA5B65416D}" srcOrd="0" destOrd="0" presId="urn:microsoft.com/office/officeart/2005/8/layout/orgChart1"/>
    <dgm:cxn modelId="{BEEF92AB-470D-4256-B609-DCD4066C117C}" type="presOf" srcId="{F11D07B0-AE3B-4909-8877-A69F9AAEEC81}" destId="{2358CE6A-07E3-4B3E-BF0F-487A76EBE472}" srcOrd="0" destOrd="0" presId="urn:microsoft.com/office/officeart/2005/8/layout/orgChart1"/>
    <dgm:cxn modelId="{BD59F567-F905-4369-9997-9642AB89A6AC}" type="presOf" srcId="{044356A8-979B-4D58-87E8-8F5339ECA6C5}" destId="{96BB5DCB-FB2D-4D2C-B143-235D26692F25}" srcOrd="0" destOrd="0" presId="urn:microsoft.com/office/officeart/2005/8/layout/orgChart1"/>
    <dgm:cxn modelId="{A7F3DDFD-1062-454C-9774-1210429DC148}" srcId="{BB8D679C-6F50-440B-AF21-1FB268FB23FE}" destId="{C40E483A-889D-4177-ACD4-F4448315561C}" srcOrd="1" destOrd="0" parTransId="{F11D07B0-AE3B-4909-8877-A69F9AAEEC81}" sibTransId="{0422BAA7-E23A-4106-A8BB-C1FAFFC437C5}"/>
    <dgm:cxn modelId="{7C5081D0-8415-4077-94E9-FF61372D0E1A}" type="presOf" srcId="{BB8D679C-6F50-440B-AF21-1FB268FB23FE}" destId="{7F41BE8B-D124-4409-B7FC-8FC0855B0C2D}" srcOrd="0" destOrd="0" presId="urn:microsoft.com/office/officeart/2005/8/layout/orgChart1"/>
    <dgm:cxn modelId="{D457E2DF-041A-4A75-9498-C2DBEF915FFD}" type="presOf" srcId="{C40E483A-889D-4177-ACD4-F4448315561C}" destId="{6A89B7A7-9048-4C67-AA06-6900CB0F34CF}" srcOrd="0" destOrd="0" presId="urn:microsoft.com/office/officeart/2005/8/layout/orgChart1"/>
    <dgm:cxn modelId="{B3880E9E-915B-4E9B-8869-575941FFADF5}" srcId="{BB8D679C-6F50-440B-AF21-1FB268FB23FE}" destId="{044356A8-979B-4D58-87E8-8F5339ECA6C5}" srcOrd="0" destOrd="0" parTransId="{488FA9E7-168D-404A-B93B-8416FA6AB35C}" sibTransId="{646982C4-E76B-48B7-A3E4-1E3CE8260BA6}"/>
    <dgm:cxn modelId="{B10F4D96-C830-4177-8926-A3F6233A5B7F}" type="presOf" srcId="{488FA9E7-168D-404A-B93B-8416FA6AB35C}" destId="{9934B588-959B-40F7-B967-6C1FF7B4F612}" srcOrd="0" destOrd="0" presId="urn:microsoft.com/office/officeart/2005/8/layout/orgChart1"/>
    <dgm:cxn modelId="{5AFF4346-B1C7-417A-904A-F45E54CCCD3A}" type="presOf" srcId="{044356A8-979B-4D58-87E8-8F5339ECA6C5}" destId="{10B0BF1E-3659-42CC-9E69-0566F754415F}" srcOrd="1" destOrd="0" presId="urn:microsoft.com/office/officeart/2005/8/layout/orgChart1"/>
    <dgm:cxn modelId="{DD29414F-3BC9-4436-95DE-F1C1FE401954}" type="presOf" srcId="{BB8D679C-6F50-440B-AF21-1FB268FB23FE}" destId="{F8A2E93F-533B-44C3-9061-AF319FD3832D}" srcOrd="1" destOrd="0" presId="urn:microsoft.com/office/officeart/2005/8/layout/orgChart1"/>
    <dgm:cxn modelId="{F5DF5F58-2081-4C30-B640-6C5D886C43AF}" srcId="{B75C99E0-F6C3-481E-B6C4-9EAD4F4435BB}" destId="{BB8D679C-6F50-440B-AF21-1FB268FB23FE}" srcOrd="0" destOrd="0" parTransId="{D6C93C09-4354-4E1A-8C27-5846A4A1A2CE}" sibTransId="{CFED09EB-6247-4641-B5C2-7EDC513671F5}"/>
    <dgm:cxn modelId="{4804CF1A-FE5E-484C-AD92-846988889B04}" type="presOf" srcId="{C40E483A-889D-4177-ACD4-F4448315561C}" destId="{BFA5CE60-4245-4B3B-872C-C7C783CC53E0}" srcOrd="1" destOrd="0" presId="urn:microsoft.com/office/officeart/2005/8/layout/orgChart1"/>
    <dgm:cxn modelId="{85D82D85-BBF5-4D11-9B45-376E62040986}" type="presParOf" srcId="{BC5FDEE3-BF4B-40C2-A751-F5DA5B65416D}" destId="{BB18E5E3-BAE7-4B2C-8E8A-CB58F1A65E57}" srcOrd="0" destOrd="0" presId="urn:microsoft.com/office/officeart/2005/8/layout/orgChart1"/>
    <dgm:cxn modelId="{6257A5FC-64CF-4CA2-8023-4126D8A11B18}" type="presParOf" srcId="{BB18E5E3-BAE7-4B2C-8E8A-CB58F1A65E57}" destId="{522A285C-3E56-45E5-A145-6213CC0304A2}" srcOrd="0" destOrd="0" presId="urn:microsoft.com/office/officeart/2005/8/layout/orgChart1"/>
    <dgm:cxn modelId="{30A93D28-81C2-42B5-A9B3-59F77DAD0A37}" type="presParOf" srcId="{522A285C-3E56-45E5-A145-6213CC0304A2}" destId="{7F41BE8B-D124-4409-B7FC-8FC0855B0C2D}" srcOrd="0" destOrd="0" presId="urn:microsoft.com/office/officeart/2005/8/layout/orgChart1"/>
    <dgm:cxn modelId="{5B5D0FEE-1E9B-4637-97BA-F3C2237A5169}" type="presParOf" srcId="{522A285C-3E56-45E5-A145-6213CC0304A2}" destId="{F8A2E93F-533B-44C3-9061-AF319FD3832D}" srcOrd="1" destOrd="0" presId="urn:microsoft.com/office/officeart/2005/8/layout/orgChart1"/>
    <dgm:cxn modelId="{7D82F9E0-6C11-41CF-BEC7-89FB0ADE42BE}" type="presParOf" srcId="{BB18E5E3-BAE7-4B2C-8E8A-CB58F1A65E57}" destId="{15CE830D-028C-459E-8AE2-125C8F6AAD74}" srcOrd="1" destOrd="0" presId="urn:microsoft.com/office/officeart/2005/8/layout/orgChart1"/>
    <dgm:cxn modelId="{CACF6FB7-F208-4477-84AC-5F6282F320C3}" type="presParOf" srcId="{15CE830D-028C-459E-8AE2-125C8F6AAD74}" destId="{9934B588-959B-40F7-B967-6C1FF7B4F612}" srcOrd="0" destOrd="0" presId="urn:microsoft.com/office/officeart/2005/8/layout/orgChart1"/>
    <dgm:cxn modelId="{AF87E525-C01F-4283-9786-05C16AC4696D}" type="presParOf" srcId="{15CE830D-028C-459E-8AE2-125C8F6AAD74}" destId="{407F8B01-B58B-4395-BD24-88CB2EB7F39A}" srcOrd="1" destOrd="0" presId="urn:microsoft.com/office/officeart/2005/8/layout/orgChart1"/>
    <dgm:cxn modelId="{BB82F925-5050-4D82-852D-6458BF1468CA}" type="presParOf" srcId="{407F8B01-B58B-4395-BD24-88CB2EB7F39A}" destId="{FB75F3FE-BBE4-4B4D-A9F2-F067FB5F9807}" srcOrd="0" destOrd="0" presId="urn:microsoft.com/office/officeart/2005/8/layout/orgChart1"/>
    <dgm:cxn modelId="{1D7823AD-F1A1-4E70-8BC1-AB2309720257}" type="presParOf" srcId="{FB75F3FE-BBE4-4B4D-A9F2-F067FB5F9807}" destId="{96BB5DCB-FB2D-4D2C-B143-235D26692F25}" srcOrd="0" destOrd="0" presId="urn:microsoft.com/office/officeart/2005/8/layout/orgChart1"/>
    <dgm:cxn modelId="{B028C583-DF2A-45DB-BE4F-0CDB7BDEA07E}" type="presParOf" srcId="{FB75F3FE-BBE4-4B4D-A9F2-F067FB5F9807}" destId="{10B0BF1E-3659-42CC-9E69-0566F754415F}" srcOrd="1" destOrd="0" presId="urn:microsoft.com/office/officeart/2005/8/layout/orgChart1"/>
    <dgm:cxn modelId="{1186CEA3-F6A7-4D00-AA10-C2C28480F734}" type="presParOf" srcId="{407F8B01-B58B-4395-BD24-88CB2EB7F39A}" destId="{5EDE43EE-F72E-4AA1-852D-CC05C6D4C2C1}" srcOrd="1" destOrd="0" presId="urn:microsoft.com/office/officeart/2005/8/layout/orgChart1"/>
    <dgm:cxn modelId="{6D405C35-F3FD-4D62-AA89-2FD15F292B02}" type="presParOf" srcId="{407F8B01-B58B-4395-BD24-88CB2EB7F39A}" destId="{CB44E932-559E-4736-B6DE-07DB8EE2A683}" srcOrd="2" destOrd="0" presId="urn:microsoft.com/office/officeart/2005/8/layout/orgChart1"/>
    <dgm:cxn modelId="{19348D83-9023-4BEE-9314-826D193971C6}" type="presParOf" srcId="{15CE830D-028C-459E-8AE2-125C8F6AAD74}" destId="{2358CE6A-07E3-4B3E-BF0F-487A76EBE472}" srcOrd="2" destOrd="0" presId="urn:microsoft.com/office/officeart/2005/8/layout/orgChart1"/>
    <dgm:cxn modelId="{4EC70114-BABD-46D6-B051-1AEBFFC79919}" type="presParOf" srcId="{15CE830D-028C-459E-8AE2-125C8F6AAD74}" destId="{E14B1F1C-49D3-448F-BAC6-E52B9A8F9298}" srcOrd="3" destOrd="0" presId="urn:microsoft.com/office/officeart/2005/8/layout/orgChart1"/>
    <dgm:cxn modelId="{CA9D674E-2B82-4AB3-A61D-DC69866867C9}" type="presParOf" srcId="{E14B1F1C-49D3-448F-BAC6-E52B9A8F9298}" destId="{399F6599-CE7F-4D38-8CEF-1BEDEDB611ED}" srcOrd="0" destOrd="0" presId="urn:microsoft.com/office/officeart/2005/8/layout/orgChart1"/>
    <dgm:cxn modelId="{EAAD5C23-B526-4ECE-9C31-803F55A1E984}" type="presParOf" srcId="{399F6599-CE7F-4D38-8CEF-1BEDEDB611ED}" destId="{6A89B7A7-9048-4C67-AA06-6900CB0F34CF}" srcOrd="0" destOrd="0" presId="urn:microsoft.com/office/officeart/2005/8/layout/orgChart1"/>
    <dgm:cxn modelId="{3DA621B1-ECB7-403A-AF77-988BD3A9A36B}" type="presParOf" srcId="{399F6599-CE7F-4D38-8CEF-1BEDEDB611ED}" destId="{BFA5CE60-4245-4B3B-872C-C7C783CC53E0}" srcOrd="1" destOrd="0" presId="urn:microsoft.com/office/officeart/2005/8/layout/orgChart1"/>
    <dgm:cxn modelId="{20A8EA79-6E94-47F6-A261-3BC76D98BBC0}" type="presParOf" srcId="{E14B1F1C-49D3-448F-BAC6-E52B9A8F9298}" destId="{94206BCE-E105-4E0A-B2A3-7C875280D67B}" srcOrd="1" destOrd="0" presId="urn:microsoft.com/office/officeart/2005/8/layout/orgChart1"/>
    <dgm:cxn modelId="{30D3CC50-94C9-42DD-B93D-1A1DED96F156}" type="presParOf" srcId="{E14B1F1C-49D3-448F-BAC6-E52B9A8F9298}" destId="{F2035BA8-56F6-48FC-8995-8548E232442E}" srcOrd="2" destOrd="0" presId="urn:microsoft.com/office/officeart/2005/8/layout/orgChart1"/>
    <dgm:cxn modelId="{DAC5D603-69C6-4DAC-8532-0022BC57BDEA}" type="presParOf" srcId="{BB18E5E3-BAE7-4B2C-8E8A-CB58F1A65E57}" destId="{04955D74-49FB-4E12-9C76-98E5C4A6AD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21D7A6-6743-4943-81AE-75121D1D13C6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A8A5001-F459-422E-B073-3C1A30D1DE21}">
      <dgm:prSet/>
      <dgm:spPr/>
      <dgm:t>
        <a:bodyPr/>
        <a:lstStyle/>
        <a:p>
          <a:pPr rtl="0"/>
          <a:r>
            <a:rPr lang="pl-PL" b="1" dirty="0" smtClean="0">
              <a:solidFill>
                <a:srgbClr val="FFC000"/>
              </a:solidFill>
            </a:rPr>
            <a:t>Przygotowanie pedagogiczne </a:t>
          </a:r>
          <a:r>
            <a:rPr lang="pl-PL" dirty="0" smtClean="0"/>
            <a:t>(teoretyczne i praktyczne) – średnio rok kształcenia</a:t>
          </a:r>
          <a:endParaRPr lang="pl-PL" dirty="0"/>
        </a:p>
      </dgm:t>
    </dgm:pt>
    <dgm:pt modelId="{0FAFF235-F14F-4214-80B0-BDD2C3714406}" type="parTrans" cxnId="{27F69D12-2621-4D65-ADAA-4FACE0444550}">
      <dgm:prSet/>
      <dgm:spPr/>
      <dgm:t>
        <a:bodyPr/>
        <a:lstStyle/>
        <a:p>
          <a:endParaRPr lang="pl-PL"/>
        </a:p>
      </dgm:t>
    </dgm:pt>
    <dgm:pt modelId="{856B2403-56E3-466E-9053-6D43A90AA467}" type="sibTrans" cxnId="{27F69D12-2621-4D65-ADAA-4FACE0444550}">
      <dgm:prSet/>
      <dgm:spPr/>
      <dgm:t>
        <a:bodyPr/>
        <a:lstStyle/>
        <a:p>
          <a:endParaRPr lang="pl-PL"/>
        </a:p>
      </dgm:t>
    </dgm:pt>
    <dgm:pt modelId="{35FFB2B7-3E2E-4178-9770-5024B3B6715A}">
      <dgm:prSet/>
      <dgm:spPr/>
      <dgm:t>
        <a:bodyPr/>
        <a:lstStyle/>
        <a:p>
          <a:pPr rtl="0"/>
          <a:r>
            <a:rPr lang="pl-PL" b="1" dirty="0" smtClean="0">
              <a:solidFill>
                <a:srgbClr val="FFC000"/>
              </a:solidFill>
            </a:rPr>
            <a:t>Przygotowanie przedmiotowe </a:t>
          </a:r>
          <a:r>
            <a:rPr lang="pl-PL" dirty="0" smtClean="0"/>
            <a:t>(merytoryczne)</a:t>
          </a:r>
          <a:endParaRPr lang="pl-PL" dirty="0"/>
        </a:p>
      </dgm:t>
    </dgm:pt>
    <dgm:pt modelId="{78D5528A-5920-442A-98C5-1FFD69D48B00}" type="parTrans" cxnId="{F07B5B0F-F1DA-45E2-AA4B-C30F1ED14D2E}">
      <dgm:prSet/>
      <dgm:spPr/>
      <dgm:t>
        <a:bodyPr/>
        <a:lstStyle/>
        <a:p>
          <a:endParaRPr lang="pl-PL"/>
        </a:p>
      </dgm:t>
    </dgm:pt>
    <dgm:pt modelId="{132ACC94-CE44-4A05-B5F4-1DF27388901B}" type="sibTrans" cxnId="{F07B5B0F-F1DA-45E2-AA4B-C30F1ED14D2E}">
      <dgm:prSet/>
      <dgm:spPr/>
      <dgm:t>
        <a:bodyPr/>
        <a:lstStyle/>
        <a:p>
          <a:endParaRPr lang="pl-PL"/>
        </a:p>
      </dgm:t>
    </dgm:pt>
    <dgm:pt modelId="{60551B2E-BC26-4870-B635-0770B04FD1FB}">
      <dgm:prSet/>
      <dgm:spPr/>
      <dgm:t>
        <a:bodyPr/>
        <a:lstStyle/>
        <a:p>
          <a:pPr rtl="0"/>
          <a:r>
            <a:rPr lang="pl-PL" b="1" dirty="0" smtClean="0">
              <a:solidFill>
                <a:srgbClr val="FFC000"/>
              </a:solidFill>
            </a:rPr>
            <a:t>Kształcenie nauczyciela</a:t>
          </a:r>
          <a:endParaRPr lang="pl-PL" b="1" dirty="0">
            <a:solidFill>
              <a:srgbClr val="FFC000"/>
            </a:solidFill>
          </a:endParaRPr>
        </a:p>
      </dgm:t>
    </dgm:pt>
    <dgm:pt modelId="{2AF762E7-DDCE-4447-9E85-481BC181D217}" type="parTrans" cxnId="{285711CC-1F2C-4B6B-BD3D-601189903F72}">
      <dgm:prSet/>
      <dgm:spPr/>
      <dgm:t>
        <a:bodyPr/>
        <a:lstStyle/>
        <a:p>
          <a:endParaRPr lang="pl-PL"/>
        </a:p>
      </dgm:t>
    </dgm:pt>
    <dgm:pt modelId="{A8FFDA95-1F8D-42E6-AF04-CA1D605618DC}" type="sibTrans" cxnId="{285711CC-1F2C-4B6B-BD3D-601189903F72}">
      <dgm:prSet/>
      <dgm:spPr/>
      <dgm:t>
        <a:bodyPr/>
        <a:lstStyle/>
        <a:p>
          <a:endParaRPr lang="pl-PL"/>
        </a:p>
      </dgm:t>
    </dgm:pt>
    <dgm:pt modelId="{0B80AABF-AD1C-41D9-939D-D8385D776866}" type="pres">
      <dgm:prSet presAssocID="{D121D7A6-6743-4943-81AE-75121D1D13C6}" presName="CompostProcess" presStyleCnt="0">
        <dgm:presLayoutVars>
          <dgm:dir/>
          <dgm:resizeHandles val="exact"/>
        </dgm:presLayoutVars>
      </dgm:prSet>
      <dgm:spPr/>
    </dgm:pt>
    <dgm:pt modelId="{E4EACDD6-03C4-43C4-89C6-051EC0966247}" type="pres">
      <dgm:prSet presAssocID="{D121D7A6-6743-4943-81AE-75121D1D13C6}" presName="arrow" presStyleLbl="bgShp" presStyleIdx="0" presStyleCnt="1" custScaleX="113234"/>
      <dgm:spPr/>
    </dgm:pt>
    <dgm:pt modelId="{CDBE4652-0BA7-4143-8EA6-538A6BE4FE18}" type="pres">
      <dgm:prSet presAssocID="{D121D7A6-6743-4943-81AE-75121D1D13C6}" presName="linearProcess" presStyleCnt="0"/>
      <dgm:spPr/>
    </dgm:pt>
    <dgm:pt modelId="{BCF5F187-962A-4AF5-9D8A-1905E91D6379}" type="pres">
      <dgm:prSet presAssocID="{EA8A5001-F459-422E-B073-3C1A30D1DE2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F0836C-E56B-4F07-B892-388796A9E7B3}" type="pres">
      <dgm:prSet presAssocID="{856B2403-56E3-466E-9053-6D43A90AA467}" presName="sibTrans" presStyleCnt="0"/>
      <dgm:spPr/>
    </dgm:pt>
    <dgm:pt modelId="{91B1445E-D179-40E2-B6B0-13D790245BE7}" type="pres">
      <dgm:prSet presAssocID="{35FFB2B7-3E2E-4178-9770-5024B3B6715A}" presName="textNode" presStyleLbl="node1" presStyleIdx="1" presStyleCnt="3">
        <dgm:presLayoutVars>
          <dgm:bulletEnabled val="1"/>
        </dgm:presLayoutVars>
      </dgm:prSet>
      <dgm:spPr/>
    </dgm:pt>
    <dgm:pt modelId="{4D0577A3-ACA5-437A-A446-A1937724ED62}" type="pres">
      <dgm:prSet presAssocID="{132ACC94-CE44-4A05-B5F4-1DF27388901B}" presName="sibTrans" presStyleCnt="0"/>
      <dgm:spPr/>
    </dgm:pt>
    <dgm:pt modelId="{7545D588-E143-421F-876F-EBA20D72FB6F}" type="pres">
      <dgm:prSet presAssocID="{60551B2E-BC26-4870-B635-0770B04FD1F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881580BF-1C71-4DE6-8E04-6AD18C927049}" type="presOf" srcId="{60551B2E-BC26-4870-B635-0770B04FD1FB}" destId="{7545D588-E143-421F-876F-EBA20D72FB6F}" srcOrd="0" destOrd="0" presId="urn:microsoft.com/office/officeart/2005/8/layout/hProcess9"/>
    <dgm:cxn modelId="{27F69D12-2621-4D65-ADAA-4FACE0444550}" srcId="{D121D7A6-6743-4943-81AE-75121D1D13C6}" destId="{EA8A5001-F459-422E-B073-3C1A30D1DE21}" srcOrd="0" destOrd="0" parTransId="{0FAFF235-F14F-4214-80B0-BDD2C3714406}" sibTransId="{856B2403-56E3-466E-9053-6D43A90AA467}"/>
    <dgm:cxn modelId="{648428F1-126B-4D90-A3D0-926D3CAE758D}" type="presOf" srcId="{EA8A5001-F459-422E-B073-3C1A30D1DE21}" destId="{BCF5F187-962A-4AF5-9D8A-1905E91D6379}" srcOrd="0" destOrd="0" presId="urn:microsoft.com/office/officeart/2005/8/layout/hProcess9"/>
    <dgm:cxn modelId="{C7C7140D-5532-4681-B913-9F4F1549B4D5}" type="presOf" srcId="{D121D7A6-6743-4943-81AE-75121D1D13C6}" destId="{0B80AABF-AD1C-41D9-939D-D8385D776866}" srcOrd="0" destOrd="0" presId="urn:microsoft.com/office/officeart/2005/8/layout/hProcess9"/>
    <dgm:cxn modelId="{285711CC-1F2C-4B6B-BD3D-601189903F72}" srcId="{D121D7A6-6743-4943-81AE-75121D1D13C6}" destId="{60551B2E-BC26-4870-B635-0770B04FD1FB}" srcOrd="2" destOrd="0" parTransId="{2AF762E7-DDCE-4447-9E85-481BC181D217}" sibTransId="{A8FFDA95-1F8D-42E6-AF04-CA1D605618DC}"/>
    <dgm:cxn modelId="{F07B5B0F-F1DA-45E2-AA4B-C30F1ED14D2E}" srcId="{D121D7A6-6743-4943-81AE-75121D1D13C6}" destId="{35FFB2B7-3E2E-4178-9770-5024B3B6715A}" srcOrd="1" destOrd="0" parTransId="{78D5528A-5920-442A-98C5-1FFD69D48B00}" sibTransId="{132ACC94-CE44-4A05-B5F4-1DF27388901B}"/>
    <dgm:cxn modelId="{A8004F02-1092-4177-B076-AD5F18ECC87E}" type="presOf" srcId="{35FFB2B7-3E2E-4178-9770-5024B3B6715A}" destId="{91B1445E-D179-40E2-B6B0-13D790245BE7}" srcOrd="0" destOrd="0" presId="urn:microsoft.com/office/officeart/2005/8/layout/hProcess9"/>
    <dgm:cxn modelId="{98EA3E31-9F15-45BB-8C90-601FF685EC72}" type="presParOf" srcId="{0B80AABF-AD1C-41D9-939D-D8385D776866}" destId="{E4EACDD6-03C4-43C4-89C6-051EC0966247}" srcOrd="0" destOrd="0" presId="urn:microsoft.com/office/officeart/2005/8/layout/hProcess9"/>
    <dgm:cxn modelId="{22EB5C1D-4F98-40B8-8A4E-A09079ED0428}" type="presParOf" srcId="{0B80AABF-AD1C-41D9-939D-D8385D776866}" destId="{CDBE4652-0BA7-4143-8EA6-538A6BE4FE18}" srcOrd="1" destOrd="0" presId="urn:microsoft.com/office/officeart/2005/8/layout/hProcess9"/>
    <dgm:cxn modelId="{4DC77828-EF1B-4709-A338-05E3E833D6C6}" type="presParOf" srcId="{CDBE4652-0BA7-4143-8EA6-538A6BE4FE18}" destId="{BCF5F187-962A-4AF5-9D8A-1905E91D6379}" srcOrd="0" destOrd="0" presId="urn:microsoft.com/office/officeart/2005/8/layout/hProcess9"/>
    <dgm:cxn modelId="{924B28B9-B7D9-4C14-A167-E48EF9F7F8CF}" type="presParOf" srcId="{CDBE4652-0BA7-4143-8EA6-538A6BE4FE18}" destId="{0CF0836C-E56B-4F07-B892-388796A9E7B3}" srcOrd="1" destOrd="0" presId="urn:microsoft.com/office/officeart/2005/8/layout/hProcess9"/>
    <dgm:cxn modelId="{E6B60015-931B-4B7E-B803-493B9B965F38}" type="presParOf" srcId="{CDBE4652-0BA7-4143-8EA6-538A6BE4FE18}" destId="{91B1445E-D179-40E2-B6B0-13D790245BE7}" srcOrd="2" destOrd="0" presId="urn:microsoft.com/office/officeart/2005/8/layout/hProcess9"/>
    <dgm:cxn modelId="{8E741EDE-0472-41C5-8EB5-7F55EA38803E}" type="presParOf" srcId="{CDBE4652-0BA7-4143-8EA6-538A6BE4FE18}" destId="{4D0577A3-ACA5-437A-A446-A1937724ED62}" srcOrd="3" destOrd="0" presId="urn:microsoft.com/office/officeart/2005/8/layout/hProcess9"/>
    <dgm:cxn modelId="{1D20434E-CA28-49F2-839C-9AD8F4E58B6E}" type="presParOf" srcId="{CDBE4652-0BA7-4143-8EA6-538A6BE4FE18}" destId="{7545D588-E143-421F-876F-EBA20D72FB6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BC5A8E-E2AE-4ACA-B001-AE6CE0879870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35AF8D7-07F5-4EC0-8499-D3E30D3A86BE}">
      <dgm:prSet/>
      <dgm:spPr/>
      <dgm:t>
        <a:bodyPr/>
        <a:lstStyle/>
        <a:p>
          <a:pPr rtl="0"/>
          <a:r>
            <a:rPr lang="pl-PL" dirty="0" smtClean="0">
              <a:solidFill>
                <a:srgbClr val="FFC000"/>
              </a:solidFill>
            </a:rPr>
            <a:t>Praktyki szkolne </a:t>
          </a:r>
          <a:r>
            <a:rPr lang="pl-PL" dirty="0" smtClean="0"/>
            <a:t>- odbywane  w rzeczywistym środowisku pracy. Zazwyczaj trwają nie dłużej niż kilka tygodni. Są nadzorowane przez wyznaczonego nauczyciela i podlegają okresowej ocenie przez nauczycieli zatrudnionych w uczelni</a:t>
          </a:r>
          <a:endParaRPr lang="pl-PL" dirty="0"/>
        </a:p>
      </dgm:t>
    </dgm:pt>
    <dgm:pt modelId="{54EB9376-0BAC-4699-8035-F63EFCA960D2}" type="parTrans" cxnId="{EB58F781-2EB9-46FF-8C06-93570B18B29B}">
      <dgm:prSet/>
      <dgm:spPr/>
      <dgm:t>
        <a:bodyPr/>
        <a:lstStyle/>
        <a:p>
          <a:endParaRPr lang="pl-PL"/>
        </a:p>
      </dgm:t>
    </dgm:pt>
    <dgm:pt modelId="{EDBB92E8-8238-4289-901F-35CFA1480258}" type="sibTrans" cxnId="{EB58F781-2EB9-46FF-8C06-93570B18B29B}">
      <dgm:prSet/>
      <dgm:spPr/>
      <dgm:t>
        <a:bodyPr/>
        <a:lstStyle/>
        <a:p>
          <a:endParaRPr lang="pl-PL"/>
        </a:p>
      </dgm:t>
    </dgm:pt>
    <dgm:pt modelId="{67F09D67-F881-40DE-B07B-4BD5C178AB12}" type="pres">
      <dgm:prSet presAssocID="{9DBC5A8E-E2AE-4ACA-B001-AE6CE0879870}" presName="linear" presStyleCnt="0">
        <dgm:presLayoutVars>
          <dgm:animLvl val="lvl"/>
          <dgm:resizeHandles val="exact"/>
        </dgm:presLayoutVars>
      </dgm:prSet>
      <dgm:spPr/>
    </dgm:pt>
    <dgm:pt modelId="{0EE81E2C-1A8F-4500-89D0-AB45CA1DBE55}" type="pres">
      <dgm:prSet presAssocID="{D35AF8D7-07F5-4EC0-8499-D3E30D3A86B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6CCC4E8-0A3C-450B-8AF9-A30C746EF3E8}" type="presOf" srcId="{9DBC5A8E-E2AE-4ACA-B001-AE6CE0879870}" destId="{67F09D67-F881-40DE-B07B-4BD5C178AB12}" srcOrd="0" destOrd="0" presId="urn:microsoft.com/office/officeart/2005/8/layout/vList2"/>
    <dgm:cxn modelId="{EB58F781-2EB9-46FF-8C06-93570B18B29B}" srcId="{9DBC5A8E-E2AE-4ACA-B001-AE6CE0879870}" destId="{D35AF8D7-07F5-4EC0-8499-D3E30D3A86BE}" srcOrd="0" destOrd="0" parTransId="{54EB9376-0BAC-4699-8035-F63EFCA960D2}" sibTransId="{EDBB92E8-8238-4289-901F-35CFA1480258}"/>
    <dgm:cxn modelId="{FD0D88F4-FD1B-41B7-BA2A-56AD6027876B}" type="presOf" srcId="{D35AF8D7-07F5-4EC0-8499-D3E30D3A86BE}" destId="{0EE81E2C-1A8F-4500-89D0-AB45CA1DBE55}" srcOrd="0" destOrd="0" presId="urn:microsoft.com/office/officeart/2005/8/layout/vList2"/>
    <dgm:cxn modelId="{D76F3F82-2A97-4DD2-A9C4-43252B7CE799}" type="presParOf" srcId="{67F09D67-F881-40DE-B07B-4BD5C178AB12}" destId="{0EE81E2C-1A8F-4500-89D0-AB45CA1DBE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13F92E-C7A4-428A-8424-59BBF65B1974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96CE702-D97F-4E12-B2E2-363A0F33D44A}">
      <dgm:prSet custT="1"/>
      <dgm:spPr/>
      <dgm:t>
        <a:bodyPr/>
        <a:lstStyle/>
        <a:p>
          <a:pPr rtl="0"/>
          <a:r>
            <a:rPr lang="pl-PL" sz="2000" b="1" u="none" dirty="0" smtClean="0">
              <a:solidFill>
                <a:srgbClr val="FFC000"/>
              </a:solidFill>
            </a:rPr>
            <a:t>studia I stopnia </a:t>
          </a:r>
          <a:r>
            <a:rPr lang="pl-PL" sz="2000" u="none" dirty="0" smtClean="0"/>
            <a:t>- co najmniej 3 lata, tytuł zawodowy licencjata</a:t>
          </a:r>
          <a:endParaRPr lang="pl-PL" sz="2000" u="none" dirty="0"/>
        </a:p>
      </dgm:t>
    </dgm:pt>
    <dgm:pt modelId="{1DDB59C6-23E6-4438-A141-FA693240BB19}" type="parTrans" cxnId="{CEE3A8E7-6815-45E9-984C-FD3D33DE37B4}">
      <dgm:prSet/>
      <dgm:spPr/>
      <dgm:t>
        <a:bodyPr/>
        <a:lstStyle/>
        <a:p>
          <a:endParaRPr lang="pl-PL"/>
        </a:p>
      </dgm:t>
    </dgm:pt>
    <dgm:pt modelId="{1C66E386-E24E-4142-B8E9-37467A68685A}" type="sibTrans" cxnId="{CEE3A8E7-6815-45E9-984C-FD3D33DE37B4}">
      <dgm:prSet/>
      <dgm:spPr/>
      <dgm:t>
        <a:bodyPr/>
        <a:lstStyle/>
        <a:p>
          <a:endParaRPr lang="pl-PL"/>
        </a:p>
      </dgm:t>
    </dgm:pt>
    <dgm:pt modelId="{DA23A8F7-CC2C-43E8-88BE-5FAA8D69F027}">
      <dgm:prSet custT="1"/>
      <dgm:spPr/>
      <dgm:t>
        <a:bodyPr/>
        <a:lstStyle/>
        <a:p>
          <a:pPr rtl="0"/>
          <a:r>
            <a:rPr lang="pl-PL" sz="2000" b="1" u="none" dirty="0" smtClean="0">
              <a:solidFill>
                <a:srgbClr val="FFC000"/>
              </a:solidFill>
            </a:rPr>
            <a:t>studia III stopnia (doktoranckie)</a:t>
          </a:r>
          <a:r>
            <a:rPr lang="pl-PL" sz="2000" u="none" dirty="0" smtClean="0"/>
            <a:t> - 4 lata, stopień naukowy doktora</a:t>
          </a:r>
          <a:endParaRPr lang="pl-PL" sz="2000" u="none" dirty="0"/>
        </a:p>
      </dgm:t>
    </dgm:pt>
    <dgm:pt modelId="{13909B08-D6BC-416A-9B81-B0DBDB7876C3}" type="parTrans" cxnId="{203C6806-84E9-4F28-9C72-D6190327C8DF}">
      <dgm:prSet/>
      <dgm:spPr/>
      <dgm:t>
        <a:bodyPr/>
        <a:lstStyle/>
        <a:p>
          <a:endParaRPr lang="pl-PL"/>
        </a:p>
      </dgm:t>
    </dgm:pt>
    <dgm:pt modelId="{DEF4A9DB-A748-4D1E-8A46-E3FFEB1DE005}" type="sibTrans" cxnId="{203C6806-84E9-4F28-9C72-D6190327C8DF}">
      <dgm:prSet/>
      <dgm:spPr/>
      <dgm:t>
        <a:bodyPr/>
        <a:lstStyle/>
        <a:p>
          <a:endParaRPr lang="pl-PL"/>
        </a:p>
      </dgm:t>
    </dgm:pt>
    <dgm:pt modelId="{8564DB3A-E0DA-42EF-B797-0AEDAE8F91B5}">
      <dgm:prSet custT="1"/>
      <dgm:spPr/>
      <dgm:t>
        <a:bodyPr/>
        <a:lstStyle/>
        <a:p>
          <a:pPr rtl="0"/>
          <a:r>
            <a:rPr lang="pl-PL" sz="2000" b="1" u="none" dirty="0" smtClean="0">
              <a:solidFill>
                <a:srgbClr val="FFC000"/>
              </a:solidFill>
            </a:rPr>
            <a:t>studia II stopnia </a:t>
          </a:r>
          <a:r>
            <a:rPr lang="pl-PL" sz="2000" u="none" dirty="0" smtClean="0"/>
            <a:t>- 2 lata, tytuł zawodowy magistra</a:t>
          </a:r>
          <a:endParaRPr lang="pl-PL" sz="2000" u="none" dirty="0"/>
        </a:p>
      </dgm:t>
    </dgm:pt>
    <dgm:pt modelId="{76842626-28C1-4ED8-94B7-42AEAE763B12}" type="parTrans" cxnId="{74E64E9E-7FE3-46BF-A16F-27242EEBC85F}">
      <dgm:prSet/>
      <dgm:spPr/>
      <dgm:t>
        <a:bodyPr/>
        <a:lstStyle/>
        <a:p>
          <a:endParaRPr lang="pl-PL"/>
        </a:p>
      </dgm:t>
    </dgm:pt>
    <dgm:pt modelId="{638272DF-B26A-4AF8-AA82-CAD489AB6E98}" type="sibTrans" cxnId="{74E64E9E-7FE3-46BF-A16F-27242EEBC85F}">
      <dgm:prSet/>
      <dgm:spPr/>
      <dgm:t>
        <a:bodyPr/>
        <a:lstStyle/>
        <a:p>
          <a:endParaRPr lang="pl-PL"/>
        </a:p>
      </dgm:t>
    </dgm:pt>
    <dgm:pt modelId="{96615AF5-00C4-4F70-8CC0-AFB78D73C393}" type="pres">
      <dgm:prSet presAssocID="{8013F92E-C7A4-428A-8424-59BBF65B1974}" presName="arrowDiagram" presStyleCnt="0">
        <dgm:presLayoutVars>
          <dgm:chMax val="5"/>
          <dgm:dir/>
          <dgm:resizeHandles val="exact"/>
        </dgm:presLayoutVars>
      </dgm:prSet>
      <dgm:spPr/>
    </dgm:pt>
    <dgm:pt modelId="{652F4BD7-1EB7-477C-9F42-264B1C571B13}" type="pres">
      <dgm:prSet presAssocID="{8013F92E-C7A4-428A-8424-59BBF65B1974}" presName="arrow" presStyleLbl="bgShp" presStyleIdx="0" presStyleCnt="1"/>
      <dgm:spPr/>
    </dgm:pt>
    <dgm:pt modelId="{BA35581E-DD72-4D35-AA9E-9C47435FF81A}" type="pres">
      <dgm:prSet presAssocID="{8013F92E-C7A4-428A-8424-59BBF65B1974}" presName="arrowDiagram3" presStyleCnt="0"/>
      <dgm:spPr/>
    </dgm:pt>
    <dgm:pt modelId="{70B4D529-2837-4829-9EA6-24B0E60780CE}" type="pres">
      <dgm:prSet presAssocID="{896CE702-D97F-4E12-B2E2-363A0F33D44A}" presName="bullet3a" presStyleLbl="node1" presStyleIdx="0" presStyleCnt="3"/>
      <dgm:spPr/>
    </dgm:pt>
    <dgm:pt modelId="{50C0DEA8-08C1-44FC-AFD7-CF5CB7125E9A}" type="pres">
      <dgm:prSet presAssocID="{896CE702-D97F-4E12-B2E2-363A0F33D44A}" presName="textBox3a" presStyleLbl="revTx" presStyleIdx="0" presStyleCnt="3" custScaleX="11489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FE4E23-1581-4718-8F5B-CDC0E3265E4B}" type="pres">
      <dgm:prSet presAssocID="{8564DB3A-E0DA-42EF-B797-0AEDAE8F91B5}" presName="bullet3b" presStyleLbl="node1" presStyleIdx="1" presStyleCnt="3"/>
      <dgm:spPr/>
    </dgm:pt>
    <dgm:pt modelId="{98C1F9D7-0203-42EE-837E-6C48CF4A0C21}" type="pres">
      <dgm:prSet presAssocID="{8564DB3A-E0DA-42EF-B797-0AEDAE8F91B5}" presName="textBox3b" presStyleLbl="revTx" presStyleIdx="1" presStyleCnt="3" custScaleX="11422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4CE4D8-048B-4BAA-9623-B7D759B2AC1A}" type="pres">
      <dgm:prSet presAssocID="{DA23A8F7-CC2C-43E8-88BE-5FAA8D69F027}" presName="bullet3c" presStyleLbl="node1" presStyleIdx="2" presStyleCnt="3"/>
      <dgm:spPr/>
    </dgm:pt>
    <dgm:pt modelId="{B0F1A7CE-AF4D-47D8-BFF6-559F8CA598F5}" type="pres">
      <dgm:prSet presAssocID="{DA23A8F7-CC2C-43E8-88BE-5FAA8D69F027}" presName="textBox3c" presStyleLbl="revTx" presStyleIdx="2" presStyleCnt="3" custScaleX="120397" custScaleY="9353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03C6806-84E9-4F28-9C72-D6190327C8DF}" srcId="{8013F92E-C7A4-428A-8424-59BBF65B1974}" destId="{DA23A8F7-CC2C-43E8-88BE-5FAA8D69F027}" srcOrd="2" destOrd="0" parTransId="{13909B08-D6BC-416A-9B81-B0DBDB7876C3}" sibTransId="{DEF4A9DB-A748-4D1E-8A46-E3FFEB1DE005}"/>
    <dgm:cxn modelId="{7D410158-BB43-4B99-A79E-3C604F03E70E}" type="presOf" srcId="{8013F92E-C7A4-428A-8424-59BBF65B1974}" destId="{96615AF5-00C4-4F70-8CC0-AFB78D73C393}" srcOrd="0" destOrd="0" presId="urn:microsoft.com/office/officeart/2005/8/layout/arrow2"/>
    <dgm:cxn modelId="{0051AA69-081B-4E4B-A4F4-7FBC95D064DA}" type="presOf" srcId="{DA23A8F7-CC2C-43E8-88BE-5FAA8D69F027}" destId="{B0F1A7CE-AF4D-47D8-BFF6-559F8CA598F5}" srcOrd="0" destOrd="0" presId="urn:microsoft.com/office/officeart/2005/8/layout/arrow2"/>
    <dgm:cxn modelId="{CEE3A8E7-6815-45E9-984C-FD3D33DE37B4}" srcId="{8013F92E-C7A4-428A-8424-59BBF65B1974}" destId="{896CE702-D97F-4E12-B2E2-363A0F33D44A}" srcOrd="0" destOrd="0" parTransId="{1DDB59C6-23E6-4438-A141-FA693240BB19}" sibTransId="{1C66E386-E24E-4142-B8E9-37467A68685A}"/>
    <dgm:cxn modelId="{1399B307-BEB4-43B6-9A46-9D7BFA5F4031}" type="presOf" srcId="{896CE702-D97F-4E12-B2E2-363A0F33D44A}" destId="{50C0DEA8-08C1-44FC-AFD7-CF5CB7125E9A}" srcOrd="0" destOrd="0" presId="urn:microsoft.com/office/officeart/2005/8/layout/arrow2"/>
    <dgm:cxn modelId="{74E64E9E-7FE3-46BF-A16F-27242EEBC85F}" srcId="{8013F92E-C7A4-428A-8424-59BBF65B1974}" destId="{8564DB3A-E0DA-42EF-B797-0AEDAE8F91B5}" srcOrd="1" destOrd="0" parTransId="{76842626-28C1-4ED8-94B7-42AEAE763B12}" sibTransId="{638272DF-B26A-4AF8-AA82-CAD489AB6E98}"/>
    <dgm:cxn modelId="{F4795C53-E77C-4CD2-BEDA-035A445E1240}" type="presOf" srcId="{8564DB3A-E0DA-42EF-B797-0AEDAE8F91B5}" destId="{98C1F9D7-0203-42EE-837E-6C48CF4A0C21}" srcOrd="0" destOrd="0" presId="urn:microsoft.com/office/officeart/2005/8/layout/arrow2"/>
    <dgm:cxn modelId="{5B87D972-40F0-4DFF-8F4B-0FF2EEB41D74}" type="presParOf" srcId="{96615AF5-00C4-4F70-8CC0-AFB78D73C393}" destId="{652F4BD7-1EB7-477C-9F42-264B1C571B13}" srcOrd="0" destOrd="0" presId="urn:microsoft.com/office/officeart/2005/8/layout/arrow2"/>
    <dgm:cxn modelId="{60900D6B-98B7-40D3-B96C-F553DD069D52}" type="presParOf" srcId="{96615AF5-00C4-4F70-8CC0-AFB78D73C393}" destId="{BA35581E-DD72-4D35-AA9E-9C47435FF81A}" srcOrd="1" destOrd="0" presId="urn:microsoft.com/office/officeart/2005/8/layout/arrow2"/>
    <dgm:cxn modelId="{1E753A12-C697-4D10-B285-8CCE014BAD60}" type="presParOf" srcId="{BA35581E-DD72-4D35-AA9E-9C47435FF81A}" destId="{70B4D529-2837-4829-9EA6-24B0E60780CE}" srcOrd="0" destOrd="0" presId="urn:microsoft.com/office/officeart/2005/8/layout/arrow2"/>
    <dgm:cxn modelId="{5D7DF93A-2D18-494D-88C3-2909D7286BC5}" type="presParOf" srcId="{BA35581E-DD72-4D35-AA9E-9C47435FF81A}" destId="{50C0DEA8-08C1-44FC-AFD7-CF5CB7125E9A}" srcOrd="1" destOrd="0" presId="urn:microsoft.com/office/officeart/2005/8/layout/arrow2"/>
    <dgm:cxn modelId="{44DE5391-9BD7-4E31-8F21-6FADEFDB74C1}" type="presParOf" srcId="{BA35581E-DD72-4D35-AA9E-9C47435FF81A}" destId="{45FE4E23-1581-4718-8F5B-CDC0E3265E4B}" srcOrd="2" destOrd="0" presId="urn:microsoft.com/office/officeart/2005/8/layout/arrow2"/>
    <dgm:cxn modelId="{E19CB100-012E-4B47-BB71-EA4BF553C49C}" type="presParOf" srcId="{BA35581E-DD72-4D35-AA9E-9C47435FF81A}" destId="{98C1F9D7-0203-42EE-837E-6C48CF4A0C21}" srcOrd="3" destOrd="0" presId="urn:microsoft.com/office/officeart/2005/8/layout/arrow2"/>
    <dgm:cxn modelId="{3B7E8518-D1EF-4F22-B805-E23B2A70943A}" type="presParOf" srcId="{BA35581E-DD72-4D35-AA9E-9C47435FF81A}" destId="{8E4CE4D8-048B-4BAA-9623-B7D759B2AC1A}" srcOrd="4" destOrd="0" presId="urn:microsoft.com/office/officeart/2005/8/layout/arrow2"/>
    <dgm:cxn modelId="{65D8A9A5-DA64-43C2-834C-B0DE7DD6DE8E}" type="presParOf" srcId="{BA35581E-DD72-4D35-AA9E-9C47435FF81A}" destId="{B0F1A7CE-AF4D-47D8-BFF6-559F8CA598F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5E4EF7-E5F7-4734-A6FB-3B5BA9A15914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33A4985-973A-4B10-A91C-64F247BDCE36}">
      <dgm:prSet/>
      <dgm:spPr/>
      <dgm:t>
        <a:bodyPr/>
        <a:lstStyle/>
        <a:p>
          <a:pPr rtl="0"/>
          <a:r>
            <a:rPr lang="pl-PL" smtClean="0"/>
            <a:t>Akademicki - ogólny</a:t>
          </a:r>
          <a:endParaRPr lang="pl-PL"/>
        </a:p>
      </dgm:t>
    </dgm:pt>
    <dgm:pt modelId="{CD87CB49-AD92-446B-9AAF-E9231C95DFB9}" type="parTrans" cxnId="{DA99696C-25E4-4587-8244-5356E1673959}">
      <dgm:prSet/>
      <dgm:spPr/>
      <dgm:t>
        <a:bodyPr/>
        <a:lstStyle/>
        <a:p>
          <a:endParaRPr lang="pl-PL"/>
        </a:p>
      </dgm:t>
    </dgm:pt>
    <dgm:pt modelId="{4A85BF72-B3CC-48EB-BC1E-260D94B0200D}" type="sibTrans" cxnId="{DA99696C-25E4-4587-8244-5356E1673959}">
      <dgm:prSet/>
      <dgm:spPr/>
      <dgm:t>
        <a:bodyPr/>
        <a:lstStyle/>
        <a:p>
          <a:endParaRPr lang="pl-PL"/>
        </a:p>
      </dgm:t>
    </dgm:pt>
    <dgm:pt modelId="{5BF22DF4-D338-4E16-AC01-868CE0966D7D}">
      <dgm:prSet/>
      <dgm:spPr/>
      <dgm:t>
        <a:bodyPr/>
        <a:lstStyle/>
        <a:p>
          <a:pPr rtl="0"/>
          <a:r>
            <a:rPr lang="pl-PL" smtClean="0"/>
            <a:t>Praktyczny </a:t>
          </a:r>
          <a:endParaRPr lang="pl-PL"/>
        </a:p>
      </dgm:t>
    </dgm:pt>
    <dgm:pt modelId="{F7CA7CB9-EB45-463A-9277-E3E8580D3F27}" type="parTrans" cxnId="{5172FCBC-8FCB-4001-81E8-2377BB9473AF}">
      <dgm:prSet/>
      <dgm:spPr/>
      <dgm:t>
        <a:bodyPr/>
        <a:lstStyle/>
        <a:p>
          <a:endParaRPr lang="pl-PL"/>
        </a:p>
      </dgm:t>
    </dgm:pt>
    <dgm:pt modelId="{455FBE80-E864-4B7D-AD77-B94B35095BA4}" type="sibTrans" cxnId="{5172FCBC-8FCB-4001-81E8-2377BB9473AF}">
      <dgm:prSet/>
      <dgm:spPr/>
      <dgm:t>
        <a:bodyPr/>
        <a:lstStyle/>
        <a:p>
          <a:endParaRPr lang="pl-PL"/>
        </a:p>
      </dgm:t>
    </dgm:pt>
    <dgm:pt modelId="{230442D6-92CD-46A6-98A6-74E960735AE7}" type="pres">
      <dgm:prSet presAssocID="{2E5E4EF7-E5F7-4734-A6FB-3B5BA9A15914}" presName="compositeShape" presStyleCnt="0">
        <dgm:presLayoutVars>
          <dgm:dir/>
          <dgm:resizeHandles/>
        </dgm:presLayoutVars>
      </dgm:prSet>
      <dgm:spPr/>
    </dgm:pt>
    <dgm:pt modelId="{4EEFF5EE-6176-4C7C-8491-45B318CBE672}" type="pres">
      <dgm:prSet presAssocID="{2E5E4EF7-E5F7-4734-A6FB-3B5BA9A15914}" presName="pyramid" presStyleLbl="node1" presStyleIdx="0" presStyleCnt="1"/>
      <dgm:spPr/>
    </dgm:pt>
    <dgm:pt modelId="{BB8A5B20-F26A-4113-9919-85D4EAF7A7C0}" type="pres">
      <dgm:prSet presAssocID="{2E5E4EF7-E5F7-4734-A6FB-3B5BA9A15914}" presName="theList" presStyleCnt="0"/>
      <dgm:spPr/>
    </dgm:pt>
    <dgm:pt modelId="{74A7A2CF-F6D7-4A3E-9820-9D2B3E62A998}" type="pres">
      <dgm:prSet presAssocID="{333A4985-973A-4B10-A91C-64F247BDCE36}" presName="aNode" presStyleLbl="fgAcc1" presStyleIdx="0" presStyleCnt="2">
        <dgm:presLayoutVars>
          <dgm:bulletEnabled val="1"/>
        </dgm:presLayoutVars>
      </dgm:prSet>
      <dgm:spPr/>
    </dgm:pt>
    <dgm:pt modelId="{CCD83892-875C-403E-A110-EB0134717517}" type="pres">
      <dgm:prSet presAssocID="{333A4985-973A-4B10-A91C-64F247BDCE36}" presName="aSpace" presStyleCnt="0"/>
      <dgm:spPr/>
    </dgm:pt>
    <dgm:pt modelId="{9613D19A-DC82-49C8-B295-0F6D4191BDDD}" type="pres">
      <dgm:prSet presAssocID="{5BF22DF4-D338-4E16-AC01-868CE0966D7D}" presName="aNode" presStyleLbl="fgAcc1" presStyleIdx="1" presStyleCnt="2">
        <dgm:presLayoutVars>
          <dgm:bulletEnabled val="1"/>
        </dgm:presLayoutVars>
      </dgm:prSet>
      <dgm:spPr/>
    </dgm:pt>
    <dgm:pt modelId="{FA52D25B-5535-45BC-BF06-D2583057F0C7}" type="pres">
      <dgm:prSet presAssocID="{5BF22DF4-D338-4E16-AC01-868CE0966D7D}" presName="aSpace" presStyleCnt="0"/>
      <dgm:spPr/>
    </dgm:pt>
  </dgm:ptLst>
  <dgm:cxnLst>
    <dgm:cxn modelId="{5172FCBC-8FCB-4001-81E8-2377BB9473AF}" srcId="{2E5E4EF7-E5F7-4734-A6FB-3B5BA9A15914}" destId="{5BF22DF4-D338-4E16-AC01-868CE0966D7D}" srcOrd="1" destOrd="0" parTransId="{F7CA7CB9-EB45-463A-9277-E3E8580D3F27}" sibTransId="{455FBE80-E864-4B7D-AD77-B94B35095BA4}"/>
    <dgm:cxn modelId="{58BA81A6-68E9-4180-8A58-E3DC3353CA60}" type="presOf" srcId="{2E5E4EF7-E5F7-4734-A6FB-3B5BA9A15914}" destId="{230442D6-92CD-46A6-98A6-74E960735AE7}" srcOrd="0" destOrd="0" presId="urn:microsoft.com/office/officeart/2005/8/layout/pyramid2"/>
    <dgm:cxn modelId="{0501C044-39B7-4327-A655-15596CCF9E4F}" type="presOf" srcId="{333A4985-973A-4B10-A91C-64F247BDCE36}" destId="{74A7A2CF-F6D7-4A3E-9820-9D2B3E62A998}" srcOrd="0" destOrd="0" presId="urn:microsoft.com/office/officeart/2005/8/layout/pyramid2"/>
    <dgm:cxn modelId="{DA99696C-25E4-4587-8244-5356E1673959}" srcId="{2E5E4EF7-E5F7-4734-A6FB-3B5BA9A15914}" destId="{333A4985-973A-4B10-A91C-64F247BDCE36}" srcOrd="0" destOrd="0" parTransId="{CD87CB49-AD92-446B-9AAF-E9231C95DFB9}" sibTransId="{4A85BF72-B3CC-48EB-BC1E-260D94B0200D}"/>
    <dgm:cxn modelId="{A8691B5C-98FF-4499-833D-311E6C1FFE73}" type="presOf" srcId="{5BF22DF4-D338-4E16-AC01-868CE0966D7D}" destId="{9613D19A-DC82-49C8-B295-0F6D4191BDDD}" srcOrd="0" destOrd="0" presId="urn:microsoft.com/office/officeart/2005/8/layout/pyramid2"/>
    <dgm:cxn modelId="{0E72AFAC-6CD0-4C60-8060-5FF9A6486850}" type="presParOf" srcId="{230442D6-92CD-46A6-98A6-74E960735AE7}" destId="{4EEFF5EE-6176-4C7C-8491-45B318CBE672}" srcOrd="0" destOrd="0" presId="urn:microsoft.com/office/officeart/2005/8/layout/pyramid2"/>
    <dgm:cxn modelId="{3D587AF2-602E-46D1-BF79-91492E51C9C1}" type="presParOf" srcId="{230442D6-92CD-46A6-98A6-74E960735AE7}" destId="{BB8A5B20-F26A-4113-9919-85D4EAF7A7C0}" srcOrd="1" destOrd="0" presId="urn:microsoft.com/office/officeart/2005/8/layout/pyramid2"/>
    <dgm:cxn modelId="{F8507200-8C54-4A73-811E-408B57692867}" type="presParOf" srcId="{BB8A5B20-F26A-4113-9919-85D4EAF7A7C0}" destId="{74A7A2CF-F6D7-4A3E-9820-9D2B3E62A998}" srcOrd="0" destOrd="0" presId="urn:microsoft.com/office/officeart/2005/8/layout/pyramid2"/>
    <dgm:cxn modelId="{1ED8A3ED-1A6D-4FF0-94A7-F8FF89347093}" type="presParOf" srcId="{BB8A5B20-F26A-4113-9919-85D4EAF7A7C0}" destId="{CCD83892-875C-403E-A110-EB0134717517}" srcOrd="1" destOrd="0" presId="urn:microsoft.com/office/officeart/2005/8/layout/pyramid2"/>
    <dgm:cxn modelId="{D3B082DE-33D3-4DE0-BC35-AE90D68900F5}" type="presParOf" srcId="{BB8A5B20-F26A-4113-9919-85D4EAF7A7C0}" destId="{9613D19A-DC82-49C8-B295-0F6D4191BDDD}" srcOrd="2" destOrd="0" presId="urn:microsoft.com/office/officeart/2005/8/layout/pyramid2"/>
    <dgm:cxn modelId="{E4E9B878-0731-4D97-9D38-E94F274A64B0}" type="presParOf" srcId="{BB8A5B20-F26A-4113-9919-85D4EAF7A7C0}" destId="{FA52D25B-5535-45BC-BF06-D2583057F0C7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2CF3C-D93B-4175-844F-B5E92148FCC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System kształcenia opartego na dwóch (studia licencjackie i magisterskie) / trzech (studia doktoranckie) poziomach kształcenia</a:t>
          </a:r>
          <a:endParaRPr lang="pl-PL" sz="1700" kern="1200" dirty="0"/>
        </a:p>
      </dsp:txBody>
      <dsp:txXfrm>
        <a:off x="0" y="591343"/>
        <a:ext cx="2571749" cy="1543050"/>
      </dsp:txXfrm>
    </dsp:sp>
    <dsp:sp modelId="{F7A0286F-1581-4AAC-8303-D685AB61F942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Przejrzyste i porównywalne systemy stopni oraz wdrożenie Suplementu do Dyplomu</a:t>
          </a:r>
          <a:endParaRPr lang="pl-PL" sz="1700" kern="1200" dirty="0"/>
        </a:p>
      </dsp:txBody>
      <dsp:txXfrm>
        <a:off x="2828925" y="591343"/>
        <a:ext cx="2571749" cy="1543050"/>
      </dsp:txXfrm>
    </dsp:sp>
    <dsp:sp modelId="{A50F0B4D-19F2-4E8C-84D8-A5001002E34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System punktów kredytowych (ECTS – </a:t>
          </a:r>
          <a:r>
            <a:rPr lang="pl-PL" sz="1700" kern="1200" dirty="0" err="1" smtClean="0"/>
            <a:t>European</a:t>
          </a:r>
          <a:r>
            <a:rPr lang="pl-PL" sz="1700" kern="1200" dirty="0" smtClean="0"/>
            <a:t> </a:t>
          </a:r>
          <a:r>
            <a:rPr lang="pl-PL" sz="1700" kern="1200" dirty="0" err="1" smtClean="0"/>
            <a:t>Credit</a:t>
          </a:r>
          <a:r>
            <a:rPr lang="pl-PL" sz="1700" kern="1200" dirty="0" smtClean="0"/>
            <a:t> Transfer System)</a:t>
          </a:r>
          <a:endParaRPr lang="pl-PL" sz="1700" kern="1200" dirty="0"/>
        </a:p>
      </dsp:txBody>
      <dsp:txXfrm>
        <a:off x="5657849" y="591343"/>
        <a:ext cx="2571749" cy="1543050"/>
      </dsp:txXfrm>
    </dsp:sp>
    <dsp:sp modelId="{ECB02464-94D8-42F5-9B26-90CBCE92453B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Mobilność studentów, nauczycieli akademickich, naukowców</a:t>
          </a:r>
          <a:endParaRPr lang="pl-PL" sz="1700" kern="1200" dirty="0"/>
        </a:p>
      </dsp:txBody>
      <dsp:txXfrm>
        <a:off x="1414462" y="2391569"/>
        <a:ext cx="2571749" cy="1543050"/>
      </dsp:txXfrm>
    </dsp:sp>
    <dsp:sp modelId="{B33A5BAF-6FE8-4799-8932-833DC0FD7FAB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Współpraca  w zakresie zwiększenia poziomu jakości szkolnictwa wyższego</a:t>
          </a:r>
          <a:endParaRPr lang="pl-PL" sz="1700" kern="1200" dirty="0"/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8CE6A-07E3-4B3E-BF0F-487A76EBE472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4B588-959B-40F7-B967-6C1FF7B4F612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1BE8B-D124-4409-B7FC-8FC0855B0C2D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800" kern="1200" dirty="0" smtClean="0"/>
            <a:t>Modele kształcenia</a:t>
          </a:r>
          <a:endParaRPr lang="pl-PL" sz="5800" kern="1200" dirty="0"/>
        </a:p>
      </dsp:txBody>
      <dsp:txXfrm>
        <a:off x="2253797" y="11168"/>
        <a:ext cx="3722005" cy="1861002"/>
      </dsp:txXfrm>
    </dsp:sp>
    <dsp:sp modelId="{96BB5DCB-FB2D-4D2C-B143-235D26692F25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800" kern="1200" dirty="0" smtClean="0"/>
            <a:t>Model </a:t>
          </a:r>
          <a:r>
            <a:rPr lang="pl-PL" sz="5800" kern="1200" dirty="0" smtClean="0">
              <a:solidFill>
                <a:srgbClr val="FFC000"/>
              </a:solidFill>
            </a:rPr>
            <a:t>równoległy</a:t>
          </a:r>
          <a:r>
            <a:rPr lang="pl-PL" sz="5800" kern="1200" dirty="0" smtClean="0"/>
            <a:t> </a:t>
          </a:r>
          <a:endParaRPr lang="pl-PL" sz="5800" kern="1200" dirty="0"/>
        </a:p>
      </dsp:txBody>
      <dsp:txXfrm>
        <a:off x="1984" y="2653792"/>
        <a:ext cx="3722005" cy="1861002"/>
      </dsp:txXfrm>
    </dsp:sp>
    <dsp:sp modelId="{6A89B7A7-9048-4C67-AA06-6900CB0F34CF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800" kern="1200" dirty="0" smtClean="0"/>
            <a:t>Model </a:t>
          </a:r>
          <a:r>
            <a:rPr lang="pl-PL" sz="5800" kern="1200" dirty="0" smtClean="0">
              <a:solidFill>
                <a:srgbClr val="FFC000"/>
              </a:solidFill>
            </a:rPr>
            <a:t>etapowy</a:t>
          </a:r>
          <a:endParaRPr lang="pl-PL" sz="5800" kern="1200" dirty="0">
            <a:solidFill>
              <a:srgbClr val="FFC000"/>
            </a:solidFill>
          </a:endParaRPr>
        </a:p>
      </dsp:txBody>
      <dsp:txXfrm>
        <a:off x="4505610" y="2653792"/>
        <a:ext cx="3722005" cy="1861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ACDD6-03C4-43C4-89C6-051EC0966247}">
      <dsp:nvSpPr>
        <dsp:cNvPr id="0" name=""/>
        <dsp:cNvSpPr/>
      </dsp:nvSpPr>
      <dsp:spPr>
        <a:xfrm>
          <a:off x="154350" y="0"/>
          <a:ext cx="7920899" cy="4525963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CF5F187-962A-4AF5-9D8A-1905E91D6379}">
      <dsp:nvSpPr>
        <dsp:cNvPr id="0" name=""/>
        <dsp:cNvSpPr/>
      </dsp:nvSpPr>
      <dsp:spPr>
        <a:xfrm>
          <a:off x="8840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solidFill>
                <a:srgbClr val="FFC000"/>
              </a:solidFill>
            </a:rPr>
            <a:t>Przygotowanie pedagogiczne </a:t>
          </a:r>
          <a:r>
            <a:rPr lang="pl-PL" sz="1900" kern="1200" dirty="0" smtClean="0"/>
            <a:t>(teoretyczne i praktyczne) – średnio rok kształcenia</a:t>
          </a:r>
          <a:endParaRPr lang="pl-PL" sz="1900" kern="1200" dirty="0"/>
        </a:p>
      </dsp:txBody>
      <dsp:txXfrm>
        <a:off x="97216" y="1446164"/>
        <a:ext cx="2472150" cy="1633633"/>
      </dsp:txXfrm>
    </dsp:sp>
    <dsp:sp modelId="{91B1445E-D179-40E2-B6B0-13D790245BE7}">
      <dsp:nvSpPr>
        <dsp:cNvPr id="0" name=""/>
        <dsp:cNvSpPr/>
      </dsp:nvSpPr>
      <dsp:spPr>
        <a:xfrm>
          <a:off x="2790348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solidFill>
                <a:srgbClr val="FFC000"/>
              </a:solidFill>
            </a:rPr>
            <a:t>Przygotowanie przedmiotowe </a:t>
          </a:r>
          <a:r>
            <a:rPr lang="pl-PL" sz="1900" kern="1200" dirty="0" smtClean="0"/>
            <a:t>(merytoryczne)</a:t>
          </a:r>
          <a:endParaRPr lang="pl-PL" sz="1900" kern="1200" dirty="0"/>
        </a:p>
      </dsp:txBody>
      <dsp:txXfrm>
        <a:off x="2878724" y="1446164"/>
        <a:ext cx="2472150" cy="1633633"/>
      </dsp:txXfrm>
    </dsp:sp>
    <dsp:sp modelId="{7545D588-E143-421F-876F-EBA20D72FB6F}">
      <dsp:nvSpPr>
        <dsp:cNvPr id="0" name=""/>
        <dsp:cNvSpPr/>
      </dsp:nvSpPr>
      <dsp:spPr>
        <a:xfrm>
          <a:off x="5571857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solidFill>
                <a:srgbClr val="FFC000"/>
              </a:solidFill>
            </a:rPr>
            <a:t>Kształcenie nauczyciela</a:t>
          </a:r>
          <a:endParaRPr lang="pl-PL" sz="1900" b="1" kern="1200" dirty="0">
            <a:solidFill>
              <a:srgbClr val="FFC000"/>
            </a:solidFill>
          </a:endParaRPr>
        </a:p>
      </dsp:txBody>
      <dsp:txXfrm>
        <a:off x="5660233" y="1446164"/>
        <a:ext cx="2472150" cy="1633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81E2C-1A8F-4500-89D0-AB45CA1DBE55}">
      <dsp:nvSpPr>
        <dsp:cNvPr id="0" name=""/>
        <dsp:cNvSpPr/>
      </dsp:nvSpPr>
      <dsp:spPr>
        <a:xfrm>
          <a:off x="0" y="185061"/>
          <a:ext cx="8229600" cy="4155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>
              <a:solidFill>
                <a:srgbClr val="FFC000"/>
              </a:solidFill>
            </a:rPr>
            <a:t>Praktyki szkolne </a:t>
          </a:r>
          <a:r>
            <a:rPr lang="pl-PL" sz="3700" kern="1200" dirty="0" smtClean="0"/>
            <a:t>- odbywane  w rzeczywistym środowisku pracy. Zazwyczaj trwają nie dłużej niż kilka tygodni. Są nadzorowane przez wyznaczonego nauczyciela i podlegają okresowej ocenie przez nauczycieli zatrudnionych w uczelni</a:t>
          </a:r>
          <a:endParaRPr lang="pl-PL" sz="3700" kern="1200" dirty="0"/>
        </a:p>
      </dsp:txBody>
      <dsp:txXfrm>
        <a:off x="202871" y="387932"/>
        <a:ext cx="7823858" cy="3750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F4BD7-1EB7-477C-9F42-264B1C571B13}">
      <dsp:nvSpPr>
        <dsp:cNvPr id="0" name=""/>
        <dsp:cNvSpPr/>
      </dsp:nvSpPr>
      <dsp:spPr>
        <a:xfrm>
          <a:off x="174684" y="0"/>
          <a:ext cx="7880230" cy="4925144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0B4D529-2837-4829-9EA6-24B0E60780CE}">
      <dsp:nvSpPr>
        <dsp:cNvPr id="0" name=""/>
        <dsp:cNvSpPr/>
      </dsp:nvSpPr>
      <dsp:spPr>
        <a:xfrm>
          <a:off x="1175474" y="3399334"/>
          <a:ext cx="204885" cy="20488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C0DEA8-08C1-44FC-AFD7-CF5CB7125E9A}">
      <dsp:nvSpPr>
        <dsp:cNvPr id="0" name=""/>
        <dsp:cNvSpPr/>
      </dsp:nvSpPr>
      <dsp:spPr>
        <a:xfrm>
          <a:off x="1141219" y="3501777"/>
          <a:ext cx="2109488" cy="1423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565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u="none" kern="1200" dirty="0" smtClean="0">
              <a:solidFill>
                <a:srgbClr val="FFC000"/>
              </a:solidFill>
            </a:rPr>
            <a:t>studia I stopnia </a:t>
          </a:r>
          <a:r>
            <a:rPr lang="pl-PL" sz="2000" u="none" kern="1200" dirty="0" smtClean="0"/>
            <a:t>- co najmniej 3 lata, tytuł zawodowy licencjata</a:t>
          </a:r>
          <a:endParaRPr lang="pl-PL" sz="2000" u="none" kern="1200" dirty="0"/>
        </a:p>
      </dsp:txBody>
      <dsp:txXfrm>
        <a:off x="1141219" y="3501777"/>
        <a:ext cx="2109488" cy="1423366"/>
      </dsp:txXfrm>
    </dsp:sp>
    <dsp:sp modelId="{45FE4E23-1581-4718-8F5B-CDC0E3265E4B}">
      <dsp:nvSpPr>
        <dsp:cNvPr id="0" name=""/>
        <dsp:cNvSpPr/>
      </dsp:nvSpPr>
      <dsp:spPr>
        <a:xfrm>
          <a:off x="2983986" y="2060680"/>
          <a:ext cx="370370" cy="3703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C1F9D7-0203-42EE-837E-6C48CF4A0C21}">
      <dsp:nvSpPr>
        <dsp:cNvPr id="0" name=""/>
        <dsp:cNvSpPr/>
      </dsp:nvSpPr>
      <dsp:spPr>
        <a:xfrm>
          <a:off x="3034675" y="2245865"/>
          <a:ext cx="2160248" cy="2679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252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u="none" kern="1200" dirty="0" smtClean="0">
              <a:solidFill>
                <a:srgbClr val="FFC000"/>
              </a:solidFill>
            </a:rPr>
            <a:t>studia II stopnia </a:t>
          </a:r>
          <a:r>
            <a:rPr lang="pl-PL" sz="2000" u="none" kern="1200" dirty="0" smtClean="0"/>
            <a:t>- 2 lata, tytuł zawodowy magistra</a:t>
          </a:r>
          <a:endParaRPr lang="pl-PL" sz="2000" u="none" kern="1200" dirty="0"/>
        </a:p>
      </dsp:txBody>
      <dsp:txXfrm>
        <a:off x="3034675" y="2245865"/>
        <a:ext cx="2160248" cy="2679278"/>
      </dsp:txXfrm>
    </dsp:sp>
    <dsp:sp modelId="{8E4CE4D8-048B-4BAA-9623-B7D759B2AC1A}">
      <dsp:nvSpPr>
        <dsp:cNvPr id="0" name=""/>
        <dsp:cNvSpPr/>
      </dsp:nvSpPr>
      <dsp:spPr>
        <a:xfrm>
          <a:off x="5158930" y="1246061"/>
          <a:ext cx="512214" cy="5122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F1A7CE-AF4D-47D8-BFF6-559F8CA598F5}">
      <dsp:nvSpPr>
        <dsp:cNvPr id="0" name=""/>
        <dsp:cNvSpPr/>
      </dsp:nvSpPr>
      <dsp:spPr>
        <a:xfrm>
          <a:off x="5222158" y="1612782"/>
          <a:ext cx="2277014" cy="3201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412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u="none" kern="1200" dirty="0" smtClean="0">
              <a:solidFill>
                <a:srgbClr val="FFC000"/>
              </a:solidFill>
            </a:rPr>
            <a:t>studia III stopnia (doktoranckie)</a:t>
          </a:r>
          <a:r>
            <a:rPr lang="pl-PL" sz="2000" u="none" kern="1200" dirty="0" smtClean="0"/>
            <a:t> - 4 lata, stopień naukowy doktora</a:t>
          </a:r>
          <a:endParaRPr lang="pl-PL" sz="2000" u="none" kern="1200" dirty="0"/>
        </a:p>
      </dsp:txBody>
      <dsp:txXfrm>
        <a:off x="5222158" y="1612782"/>
        <a:ext cx="2277014" cy="32017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FF5EE-6176-4C7C-8491-45B318CBE672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A7A2CF-F6D7-4A3E-9820-9D2B3E62A998}">
      <dsp:nvSpPr>
        <dsp:cNvPr id="0" name=""/>
        <dsp:cNvSpPr/>
      </dsp:nvSpPr>
      <dsp:spPr>
        <a:xfrm>
          <a:off x="3775352" y="453038"/>
          <a:ext cx="294187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smtClean="0"/>
            <a:t>Akademicki - ogólny</a:t>
          </a:r>
          <a:endParaRPr lang="pl-PL" sz="3600" kern="1200"/>
        </a:p>
      </dsp:txBody>
      <dsp:txXfrm>
        <a:off x="3853889" y="531575"/>
        <a:ext cx="2784801" cy="1451764"/>
      </dsp:txXfrm>
    </dsp:sp>
    <dsp:sp modelId="{9613D19A-DC82-49C8-B295-0F6D4191BDDD}">
      <dsp:nvSpPr>
        <dsp:cNvPr id="0" name=""/>
        <dsp:cNvSpPr/>
      </dsp:nvSpPr>
      <dsp:spPr>
        <a:xfrm>
          <a:off x="3775352" y="2262981"/>
          <a:ext cx="2941875" cy="1608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smtClean="0"/>
            <a:t>Praktyczny </a:t>
          </a:r>
          <a:endParaRPr lang="pl-PL" sz="3600" kern="1200"/>
        </a:p>
      </dsp:txBody>
      <dsp:txXfrm>
        <a:off x="3853889" y="2341518"/>
        <a:ext cx="2784801" cy="1451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23.04.2018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C000"/>
                </a:solidFill>
              </a:rPr>
              <a:t>System kształcenia nauczycieli w Polsce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Каминьска Малгожата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доктор гуманитарных наук в области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педагогики 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адъюнкт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Педагогический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факультет 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Высшая школа им. Павла Влодковица в г. Плоцке</a:t>
            </a:r>
            <a:r>
              <a:rPr lang="pl-PL" sz="2800" dirty="0">
                <a:latin typeface="Times New Roman"/>
                <a:ea typeface="Calibri"/>
                <a:cs typeface="Times New Roman"/>
              </a:rPr>
              <a:t> </a:t>
            </a:r>
            <a:endParaRPr lang="pl-PL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630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>
                <a:solidFill>
                  <a:srgbClr val="FFC000"/>
                </a:solidFill>
              </a:rPr>
              <a:t>Proces </a:t>
            </a:r>
            <a:r>
              <a:rPr lang="pl-PL" sz="3200" dirty="0" smtClean="0">
                <a:solidFill>
                  <a:srgbClr val="FFC000"/>
                </a:solidFill>
              </a:rPr>
              <a:t>Boloński (1999) </a:t>
            </a:r>
            <a:r>
              <a:rPr lang="pl-PL" sz="2400" dirty="0" smtClean="0"/>
              <a:t>– Europejski Obszar </a:t>
            </a:r>
            <a:r>
              <a:rPr lang="pl-PL" sz="2400" dirty="0"/>
              <a:t>Szkolnictwa </a:t>
            </a:r>
            <a:r>
              <a:rPr lang="pl-PL" sz="2400" dirty="0" smtClean="0"/>
              <a:t>Wyższego (wzrost prestiżu szkolnictwa wyższego)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3862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5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C000"/>
                </a:solidFill>
              </a:rPr>
              <a:t>Kształcenie wstępne </a:t>
            </a:r>
            <a:r>
              <a:rPr lang="pl-PL" dirty="0" smtClean="0"/>
              <a:t>(formalne) nauczycieli w Europie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7966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034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Polsce – </a:t>
            </a:r>
            <a:r>
              <a:rPr lang="pl-PL" dirty="0" smtClean="0">
                <a:solidFill>
                  <a:srgbClr val="FFC000"/>
                </a:solidFill>
              </a:rPr>
              <a:t>model </a:t>
            </a:r>
            <a:r>
              <a:rPr lang="pl-PL" dirty="0">
                <a:solidFill>
                  <a:srgbClr val="FFC000"/>
                </a:solidFill>
              </a:rPr>
              <a:t>r</a:t>
            </a:r>
            <a:r>
              <a:rPr lang="pl-PL" dirty="0" smtClean="0">
                <a:solidFill>
                  <a:srgbClr val="FFC000"/>
                </a:solidFill>
              </a:rPr>
              <a:t>ównoległy</a:t>
            </a:r>
            <a:endParaRPr lang="pl-PL" dirty="0">
              <a:solidFill>
                <a:srgbClr val="FFC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7917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83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Polsce – model równoległy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0284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482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Poziomy kształcenia</a:t>
            </a:r>
            <a:endParaRPr lang="pl-PL" dirty="0">
              <a:solidFill>
                <a:srgbClr val="FFC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007997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01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Profile kształcenia </a:t>
            </a:r>
            <a:endParaRPr lang="pl-PL" dirty="0">
              <a:solidFill>
                <a:srgbClr val="FFC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5178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998238"/>
      </p:ext>
    </p:extLst>
  </p:cSld>
  <p:clrMapOvr>
    <a:masterClrMapping/>
  </p:clrMapOvr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65</TotalTime>
  <Words>206</Words>
  <Application>Microsoft Office PowerPoint</Application>
  <PresentationFormat>Pokaz na ekranie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Strzecha</vt:lpstr>
      <vt:lpstr>System kształcenia nauczycieli w Polsce</vt:lpstr>
      <vt:lpstr>Proces Boloński (1999) – Europejski Obszar Szkolnictwa Wyższego (wzrost prestiżu szkolnictwa wyższego)</vt:lpstr>
      <vt:lpstr>Kształcenie wstępne (formalne) nauczycieli w Europie</vt:lpstr>
      <vt:lpstr>W Polsce – model równoległy</vt:lpstr>
      <vt:lpstr>W Polsce – model równoległy</vt:lpstr>
      <vt:lpstr>Poziomy kształcenia</vt:lpstr>
      <vt:lpstr>Profile kształcenia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kształcenia nauczycieli w Polsce</dc:title>
  <dc:creator>Małgorzata Kamińska</dc:creator>
  <cp:lastModifiedBy>Małgorzata</cp:lastModifiedBy>
  <cp:revision>7</cp:revision>
  <dcterms:created xsi:type="dcterms:W3CDTF">2018-04-23T05:23:25Z</dcterms:created>
  <dcterms:modified xsi:type="dcterms:W3CDTF">2018-04-23T06:39:16Z</dcterms:modified>
</cp:coreProperties>
</file>