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EEC18-0791-48A2-98D2-C68896E7299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B39EF-98ED-456A-8454-E44B0303EA4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развития воспитания</a:t>
          </a: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dirty="0"/>
        </a:p>
      </dgm:t>
    </dgm:pt>
    <dgm:pt modelId="{58CA4CAF-A4D4-4529-AC9B-1DE1CB22EA50}" type="parTrans" cxnId="{04FA7FAF-5F9C-475E-AFF8-91F4ED40E342}">
      <dgm:prSet/>
      <dgm:spPr/>
      <dgm:t>
        <a:bodyPr/>
        <a:lstStyle/>
        <a:p>
          <a:endParaRPr lang="ru-RU"/>
        </a:p>
      </dgm:t>
    </dgm:pt>
    <dgm:pt modelId="{332A916A-FF10-43B1-B2D9-1E8390015D38}" type="sibTrans" cxnId="{04FA7FAF-5F9C-475E-AFF8-91F4ED40E342}">
      <dgm:prSet/>
      <dgm:spPr/>
      <dgm:t>
        <a:bodyPr/>
        <a:lstStyle/>
        <a:p>
          <a:endParaRPr lang="ru-RU"/>
        </a:p>
      </dgm:t>
    </dgm:pt>
    <dgm:pt modelId="{4D83304C-7AF4-4D30-A773-A57BE297475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социальных институтов воспитания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D50B3-AF94-4AE7-8C08-D31F6B701846}" type="parTrans" cxnId="{FEF7AECB-B3D8-42F7-8466-F9CBA3966DA5}">
      <dgm:prSet/>
      <dgm:spPr/>
      <dgm:t>
        <a:bodyPr/>
        <a:lstStyle/>
        <a:p>
          <a:endParaRPr lang="ru-RU"/>
        </a:p>
      </dgm:t>
    </dgm:pt>
    <dgm:pt modelId="{706DF51E-CE0A-4A06-8BB8-638977AC0511}" type="sibTrans" cxnId="{FEF7AECB-B3D8-42F7-8466-F9CBA3966DA5}">
      <dgm:prSet/>
      <dgm:spPr/>
      <dgm:t>
        <a:bodyPr/>
        <a:lstStyle/>
        <a:p>
          <a:endParaRPr lang="ru-RU"/>
        </a:p>
      </dgm:t>
    </dgm:pt>
    <dgm:pt modelId="{9A129EF3-067F-4BE6-B728-065BB3B13A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воспитательного процесса с учетом современных достижений науки и на основе отечественных традиций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BD990-B5CD-483F-A00C-2E3633C1207E}" type="parTrans" cxnId="{6B3DFFA2-C2BA-4458-B87A-724140D7FD5D}">
      <dgm:prSet/>
      <dgm:spPr/>
      <dgm:t>
        <a:bodyPr/>
        <a:lstStyle/>
        <a:p>
          <a:endParaRPr lang="ru-RU"/>
        </a:p>
      </dgm:t>
    </dgm:pt>
    <dgm:pt modelId="{4E8A7CDB-C6A4-45EF-B132-177FA4834477}" type="sibTrans" cxnId="{6B3DFFA2-C2BA-4458-B87A-724140D7FD5D}">
      <dgm:prSet/>
      <dgm:spPr/>
      <dgm:t>
        <a:bodyPr/>
        <a:lstStyle/>
        <a:p>
          <a:endParaRPr lang="ru-RU"/>
        </a:p>
      </dgm:t>
    </dgm:pt>
    <dgm:pt modelId="{D7B0E33B-F1A6-44B5-8DD7-F2014D63C7FC}" type="pres">
      <dgm:prSet presAssocID="{990EEC18-0791-48A2-98D2-C68896E729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91868-EA2C-497A-9B2E-DCE0F042FB3E}" type="pres">
      <dgm:prSet presAssocID="{A2DB39EF-98ED-456A-8454-E44B0303EA43}" presName="roof" presStyleLbl="dkBgShp" presStyleIdx="0" presStyleCnt="2" custLinFactNeighborX="-21269" custLinFactNeighborY="-2174"/>
      <dgm:spPr/>
      <dgm:t>
        <a:bodyPr/>
        <a:lstStyle/>
        <a:p>
          <a:endParaRPr lang="ru-RU"/>
        </a:p>
      </dgm:t>
    </dgm:pt>
    <dgm:pt modelId="{3130D7A6-15FB-47B7-9637-4D841C93BD5E}" type="pres">
      <dgm:prSet presAssocID="{A2DB39EF-98ED-456A-8454-E44B0303EA43}" presName="pillars" presStyleCnt="0"/>
      <dgm:spPr/>
    </dgm:pt>
    <dgm:pt modelId="{5D8BD736-6BD5-4266-9C7D-C6A1D0DA4E2A}" type="pres">
      <dgm:prSet presAssocID="{A2DB39EF-98ED-456A-8454-E44B0303EA4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02D1-AB74-4B42-9569-F3EF4105C3E3}" type="pres">
      <dgm:prSet presAssocID="{9A129EF3-067F-4BE6-B728-065BB3B13A3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562D3-B974-4DD8-BF0E-DF347FAA76ED}" type="pres">
      <dgm:prSet presAssocID="{A2DB39EF-98ED-456A-8454-E44B0303EA43}" presName="base" presStyleLbl="dkBgShp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6B3DFFA2-C2BA-4458-B87A-724140D7FD5D}" srcId="{A2DB39EF-98ED-456A-8454-E44B0303EA43}" destId="{9A129EF3-067F-4BE6-B728-065BB3B13A38}" srcOrd="1" destOrd="0" parTransId="{724BD990-B5CD-483F-A00C-2E3633C1207E}" sibTransId="{4E8A7CDB-C6A4-45EF-B132-177FA4834477}"/>
    <dgm:cxn modelId="{822D7D22-0B7E-4D8E-91B6-387219A1B47D}" type="presOf" srcId="{A2DB39EF-98ED-456A-8454-E44B0303EA43}" destId="{1BD91868-EA2C-497A-9B2E-DCE0F042FB3E}" srcOrd="0" destOrd="0" presId="urn:microsoft.com/office/officeart/2005/8/layout/hList3"/>
    <dgm:cxn modelId="{FEF7AECB-B3D8-42F7-8466-F9CBA3966DA5}" srcId="{A2DB39EF-98ED-456A-8454-E44B0303EA43}" destId="{4D83304C-7AF4-4D30-A773-A57BE2974755}" srcOrd="0" destOrd="0" parTransId="{B75D50B3-AF94-4AE7-8C08-D31F6B701846}" sibTransId="{706DF51E-CE0A-4A06-8BB8-638977AC0511}"/>
    <dgm:cxn modelId="{509E2407-6DDC-4C24-ABD2-A9CC5484D60A}" type="presOf" srcId="{9A129EF3-067F-4BE6-B728-065BB3B13A38}" destId="{01FA02D1-AB74-4B42-9569-F3EF4105C3E3}" srcOrd="0" destOrd="0" presId="urn:microsoft.com/office/officeart/2005/8/layout/hList3"/>
    <dgm:cxn modelId="{04FA7FAF-5F9C-475E-AFF8-91F4ED40E342}" srcId="{990EEC18-0791-48A2-98D2-C68896E72992}" destId="{A2DB39EF-98ED-456A-8454-E44B0303EA43}" srcOrd="0" destOrd="0" parTransId="{58CA4CAF-A4D4-4529-AC9B-1DE1CB22EA50}" sibTransId="{332A916A-FF10-43B1-B2D9-1E8390015D38}"/>
    <dgm:cxn modelId="{079E455F-F094-4D8C-A993-74FA8D271B58}" type="presOf" srcId="{4D83304C-7AF4-4D30-A773-A57BE2974755}" destId="{5D8BD736-6BD5-4266-9C7D-C6A1D0DA4E2A}" srcOrd="0" destOrd="0" presId="urn:microsoft.com/office/officeart/2005/8/layout/hList3"/>
    <dgm:cxn modelId="{B2314C6C-CAB1-4E95-8D29-8A0CC3E131C2}" type="presOf" srcId="{990EEC18-0791-48A2-98D2-C68896E72992}" destId="{D7B0E33B-F1A6-44B5-8DD7-F2014D63C7FC}" srcOrd="0" destOrd="0" presId="urn:microsoft.com/office/officeart/2005/8/layout/hList3"/>
    <dgm:cxn modelId="{CEE81CA9-8AED-4176-A09C-A25B28671E3E}" type="presParOf" srcId="{D7B0E33B-F1A6-44B5-8DD7-F2014D63C7FC}" destId="{1BD91868-EA2C-497A-9B2E-DCE0F042FB3E}" srcOrd="0" destOrd="0" presId="urn:microsoft.com/office/officeart/2005/8/layout/hList3"/>
    <dgm:cxn modelId="{5C30978F-FA4E-4B6B-9E5E-FA699A1338D3}" type="presParOf" srcId="{D7B0E33B-F1A6-44B5-8DD7-F2014D63C7FC}" destId="{3130D7A6-15FB-47B7-9637-4D841C93BD5E}" srcOrd="1" destOrd="0" presId="urn:microsoft.com/office/officeart/2005/8/layout/hList3"/>
    <dgm:cxn modelId="{D6F988AE-9E51-4C57-9FD2-3E26D606861A}" type="presParOf" srcId="{3130D7A6-15FB-47B7-9637-4D841C93BD5E}" destId="{5D8BD736-6BD5-4266-9C7D-C6A1D0DA4E2A}" srcOrd="0" destOrd="0" presId="urn:microsoft.com/office/officeart/2005/8/layout/hList3"/>
    <dgm:cxn modelId="{FB9D016C-3FFD-4790-A99B-A3FB8F2603B3}" type="presParOf" srcId="{3130D7A6-15FB-47B7-9637-4D841C93BD5E}" destId="{01FA02D1-AB74-4B42-9569-F3EF4105C3E3}" srcOrd="1" destOrd="0" presId="urn:microsoft.com/office/officeart/2005/8/layout/hList3"/>
    <dgm:cxn modelId="{BD56DD7C-63DE-48FC-9848-6A8516EB991F}" type="presParOf" srcId="{D7B0E33B-F1A6-44B5-8DD7-F2014D63C7FC}" destId="{C98562D3-B974-4DD8-BF0E-DF347FAA76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5172A-6CC4-4B6B-B867-F2C31833EA9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359A6-60A9-4410-A0A8-6B6E1D1E14D1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семейного    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воспитания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F3013-D449-4ABF-9BD0-3B0AB9989556}" type="parTrans" cxnId="{1D3AB28F-AA27-4589-957A-B0121CD56E2C}">
      <dgm:prSet/>
      <dgm:spPr/>
      <dgm:t>
        <a:bodyPr/>
        <a:lstStyle/>
        <a:p>
          <a:endParaRPr lang="ru-RU"/>
        </a:p>
      </dgm:t>
    </dgm:pt>
    <dgm:pt modelId="{93CBFF48-56DF-4B11-ACBA-4D40150DC949}" type="sibTrans" cxnId="{1D3AB28F-AA27-4589-957A-B0121CD56E2C}">
      <dgm:prSet/>
      <dgm:spPr/>
      <dgm:t>
        <a:bodyPr/>
        <a:lstStyle/>
        <a:p>
          <a:endParaRPr lang="ru-RU"/>
        </a:p>
      </dgm:t>
    </dgm:pt>
    <dgm:pt modelId="{CAE9BBFF-9179-4EB3-849B-684D2AE50EE1}">
      <dgm:prSet phldrT="[Текст]" custT="1"/>
      <dgm:spPr/>
      <dgm:t>
        <a:bodyPr/>
        <a:lstStyle/>
        <a:p>
          <a:r>
            <a:rPr lang="ru-RU" sz="1400" dirty="0" smtClean="0"/>
            <a:t>  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воспитания   системе образования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EB249-9689-4F06-BB82-5259D38E159F}" type="parTrans" cxnId="{8023D732-FD4D-4341-9B03-7F8295FB8553}">
      <dgm:prSet/>
      <dgm:spPr/>
      <dgm:t>
        <a:bodyPr/>
        <a:lstStyle/>
        <a:p>
          <a:endParaRPr lang="ru-RU"/>
        </a:p>
      </dgm:t>
    </dgm:pt>
    <dgm:pt modelId="{2AF12607-C37D-4A59-852D-AB1A4A7A738C}" type="sibTrans" cxnId="{8023D732-FD4D-4341-9B03-7F8295FB8553}">
      <dgm:prSet/>
      <dgm:spPr/>
      <dgm:t>
        <a:bodyPr/>
        <a:lstStyle/>
        <a:p>
          <a:endParaRPr lang="ru-RU"/>
        </a:p>
      </dgm:t>
    </dgm:pt>
    <dgm:pt modelId="{AB64676C-749C-42BA-9B79-D71057D4FC1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Духовное и нравственное воспитание детей на основе российских традиционных ценностей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320F4-6C89-4F4F-A87E-F206AF1EAD0B}" type="parTrans" cxnId="{392018D0-421F-4746-AC39-1942FC7A5F19}">
      <dgm:prSet/>
      <dgm:spPr/>
      <dgm:t>
        <a:bodyPr/>
        <a:lstStyle/>
        <a:p>
          <a:endParaRPr lang="ru-RU"/>
        </a:p>
      </dgm:t>
    </dgm:pt>
    <dgm:pt modelId="{2A822497-2751-420F-B514-6BBFE57DD0E2}" type="sibTrans" cxnId="{392018D0-421F-4746-AC39-1942FC7A5F19}">
      <dgm:prSet/>
      <dgm:spPr/>
      <dgm:t>
        <a:bodyPr/>
        <a:lstStyle/>
        <a:p>
          <a:endParaRPr lang="ru-RU"/>
        </a:p>
      </dgm:t>
    </dgm:pt>
    <dgm:pt modelId="{27F51D96-225E-4092-9E16-D08DC4E0A66A}">
      <dgm:prSet custT="1"/>
      <dgm:spPr/>
      <dgm:t>
        <a:bodyPr/>
        <a:lstStyle/>
        <a:p>
          <a:r>
            <a:rPr lang="ru-RU" sz="1300" dirty="0" smtClean="0"/>
            <a:t>    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     воспитательных возможностей информационных           ресурсов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A8464-8C61-4435-8420-7CF796692087}" type="parTrans" cxnId="{B8A4F793-06D8-4B6E-91E8-FB84C1A2E128}">
      <dgm:prSet/>
      <dgm:spPr/>
      <dgm:t>
        <a:bodyPr/>
        <a:lstStyle/>
        <a:p>
          <a:endParaRPr lang="ru-RU"/>
        </a:p>
      </dgm:t>
    </dgm:pt>
    <dgm:pt modelId="{9CB43DBE-B5A2-4678-8DE2-1F3A980DCE0E}" type="sibTrans" cxnId="{B8A4F793-06D8-4B6E-91E8-FB84C1A2E128}">
      <dgm:prSet/>
      <dgm:spPr/>
      <dgm:t>
        <a:bodyPr/>
        <a:lstStyle/>
        <a:p>
          <a:endParaRPr lang="ru-RU"/>
        </a:p>
      </dgm:t>
    </dgm:pt>
    <dgm:pt modelId="{BAA49605-2FC1-470F-9F79-1A8B879D685F}">
      <dgm:prSet custT="1"/>
      <dgm:spPr/>
      <dgm:t>
        <a:bodyPr/>
        <a:lstStyle/>
        <a:p>
          <a:r>
            <a:rPr lang="ru-RU" sz="1400" dirty="0" smtClean="0"/>
            <a:t>     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воспитание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40CB1-C908-4674-8B34-682D3569D3C8}" type="parTrans" cxnId="{9B1F96FD-301C-483C-BE2B-617171942480}">
      <dgm:prSet/>
      <dgm:spPr/>
      <dgm:t>
        <a:bodyPr/>
        <a:lstStyle/>
        <a:p>
          <a:endParaRPr lang="ru-RU"/>
        </a:p>
      </dgm:t>
    </dgm:pt>
    <dgm:pt modelId="{05F43F58-16D8-41A5-AE2C-E1048488B1B9}" type="sibTrans" cxnId="{9B1F96FD-301C-483C-BE2B-617171942480}">
      <dgm:prSet/>
      <dgm:spPr/>
      <dgm:t>
        <a:bodyPr/>
        <a:lstStyle/>
        <a:p>
          <a:endParaRPr lang="ru-RU"/>
        </a:p>
      </dgm:t>
    </dgm:pt>
    <dgm:pt modelId="{138A0396-15E8-4806-A760-D14B8EBA7A0B}">
      <dgm:prSet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воспитание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0A81E3-81BE-4235-A145-8FDFDF519EB2}" type="parTrans" cxnId="{8214C331-975F-4C85-BBEC-45843BDA4BF8}">
      <dgm:prSet/>
      <dgm:spPr/>
      <dgm:t>
        <a:bodyPr/>
        <a:lstStyle/>
        <a:p>
          <a:endParaRPr lang="ru-RU"/>
        </a:p>
      </dgm:t>
    </dgm:pt>
    <dgm:pt modelId="{06C5C4C7-46E5-4697-BB27-E9AFF7FD53CF}" type="sibTrans" cxnId="{8214C331-975F-4C85-BBEC-45843BDA4BF8}">
      <dgm:prSet/>
      <dgm:spPr/>
      <dgm:t>
        <a:bodyPr/>
        <a:lstStyle/>
        <a:p>
          <a:endParaRPr lang="ru-RU"/>
        </a:p>
      </dgm:t>
    </dgm:pt>
    <dgm:pt modelId="{D289AE66-F355-43E3-9C4E-82C27A1C8F1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      и  формирование</a:t>
          </a:r>
        </a:p>
        <a:p>
          <a:pPr>
            <a:spcAft>
              <a:spcPts val="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культуры здоровья 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B74C5-9D77-4D0A-984B-41797E738672}" type="parTrans" cxnId="{4D18EF79-8126-4288-BEA8-3513A2E32E6D}">
      <dgm:prSet/>
      <dgm:spPr/>
      <dgm:t>
        <a:bodyPr/>
        <a:lstStyle/>
        <a:p>
          <a:endParaRPr lang="ru-RU"/>
        </a:p>
      </dgm:t>
    </dgm:pt>
    <dgm:pt modelId="{C11EEC48-7114-47AC-AA44-E4F171E3D599}" type="sibTrans" cxnId="{4D18EF79-8126-4288-BEA8-3513A2E32E6D}">
      <dgm:prSet/>
      <dgm:spPr/>
      <dgm:t>
        <a:bodyPr/>
        <a:lstStyle/>
        <a:p>
          <a:endParaRPr lang="ru-RU"/>
        </a:p>
      </dgm:t>
    </dgm:pt>
    <dgm:pt modelId="{89350A0E-35AD-4DB7-9586-4CDE5570833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Трудовое воспитание и профессиональное самоопределение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BF9AD-59C6-4EEC-87F8-6C917FC8EEFA}" type="parTrans" cxnId="{6656490C-04F2-4DD8-9AD9-493DDFF0DA1A}">
      <dgm:prSet/>
      <dgm:spPr/>
      <dgm:t>
        <a:bodyPr/>
        <a:lstStyle/>
        <a:p>
          <a:endParaRPr lang="ru-RU"/>
        </a:p>
      </dgm:t>
    </dgm:pt>
    <dgm:pt modelId="{F66C9634-6FCC-4A51-92D1-E1C490C56BD5}" type="sibTrans" cxnId="{6656490C-04F2-4DD8-9AD9-493DDFF0DA1A}">
      <dgm:prSet/>
      <dgm:spPr/>
      <dgm:t>
        <a:bodyPr/>
        <a:lstStyle/>
        <a:p>
          <a:endParaRPr lang="ru-RU"/>
        </a:p>
      </dgm:t>
    </dgm:pt>
    <dgm:pt modelId="{D3349201-C126-49DE-8A73-53E4DB3AB29A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A8C34-6A33-4EF4-BBA9-F25E8A9DF116}" type="parTrans" cxnId="{2487BBB7-C18E-4790-81AE-E4250FCE8AF7}">
      <dgm:prSet/>
      <dgm:spPr/>
      <dgm:t>
        <a:bodyPr/>
        <a:lstStyle/>
        <a:p>
          <a:endParaRPr lang="ru-RU"/>
        </a:p>
      </dgm:t>
    </dgm:pt>
    <dgm:pt modelId="{949D1322-7BAF-4A96-95DC-84843281BA1B}" type="sibTrans" cxnId="{2487BBB7-C18E-4790-81AE-E4250FCE8AF7}">
      <dgm:prSet/>
      <dgm:spPr/>
      <dgm:t>
        <a:bodyPr/>
        <a:lstStyle/>
        <a:p>
          <a:endParaRPr lang="ru-RU"/>
        </a:p>
      </dgm:t>
    </dgm:pt>
    <dgm:pt modelId="{84D8AFDF-4C14-4649-8BB0-61526330574C}">
      <dgm:prSet/>
      <dgm:spPr/>
      <dgm:t>
        <a:bodyPr/>
        <a:lstStyle/>
        <a:p>
          <a:r>
            <a:rPr lang="ru-RU" dirty="0" smtClean="0"/>
            <a:t>       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детей к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культурному наследию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2D9E67-9858-4D7A-80F1-99E1FEE51C7C}" type="parTrans" cxnId="{23945E4A-03D5-4801-A61C-695CF5F9B72F}">
      <dgm:prSet/>
      <dgm:spPr/>
      <dgm:t>
        <a:bodyPr/>
        <a:lstStyle/>
        <a:p>
          <a:endParaRPr lang="ru-RU"/>
        </a:p>
      </dgm:t>
    </dgm:pt>
    <dgm:pt modelId="{08008555-B9BA-44E5-9FD4-B4C7E619C73C}" type="sibTrans" cxnId="{23945E4A-03D5-4801-A61C-695CF5F9B72F}">
      <dgm:prSet/>
      <dgm:spPr/>
      <dgm:t>
        <a:bodyPr/>
        <a:lstStyle/>
        <a:p>
          <a:endParaRPr lang="ru-RU"/>
        </a:p>
      </dgm:t>
    </dgm:pt>
    <dgm:pt modelId="{291361C6-96D5-45BB-9CE4-806C5810DB61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Популяризация научных знаний среди детей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09EE4D-5680-4545-B9D2-B4E7AF8C9915}" type="parTrans" cxnId="{016B0CDF-8EA0-482E-B924-E84775652BE7}">
      <dgm:prSet/>
      <dgm:spPr/>
      <dgm:t>
        <a:bodyPr/>
        <a:lstStyle/>
        <a:p>
          <a:endParaRPr lang="ru-RU"/>
        </a:p>
      </dgm:t>
    </dgm:pt>
    <dgm:pt modelId="{620B1F32-8351-42C1-9663-1BF3C96C1DB8}" type="sibTrans" cxnId="{016B0CDF-8EA0-482E-B924-E84775652BE7}">
      <dgm:prSet/>
      <dgm:spPr/>
      <dgm:t>
        <a:bodyPr/>
        <a:lstStyle/>
        <a:p>
          <a:endParaRPr lang="ru-RU"/>
        </a:p>
      </dgm:t>
    </dgm:pt>
    <dgm:pt modelId="{4E2BF6D7-0372-4534-8D5D-417BC23BD659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общественных объединений в сфере воспитания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6AFFE-C549-44A1-B847-9125112D6DFB}" type="sibTrans" cxnId="{8491F966-9708-4688-9CD1-EBB51E0AD9DB}">
      <dgm:prSet/>
      <dgm:spPr/>
      <dgm:t>
        <a:bodyPr/>
        <a:lstStyle/>
        <a:p>
          <a:endParaRPr lang="ru-RU"/>
        </a:p>
      </dgm:t>
    </dgm:pt>
    <dgm:pt modelId="{2000BF49-EF21-4534-B18D-C4447733F79A}" type="parTrans" cxnId="{8491F966-9708-4688-9CD1-EBB51E0AD9DB}">
      <dgm:prSet/>
      <dgm:spPr/>
      <dgm:t>
        <a:bodyPr/>
        <a:lstStyle/>
        <a:p>
          <a:endParaRPr lang="ru-RU"/>
        </a:p>
      </dgm:t>
    </dgm:pt>
    <dgm:pt modelId="{AF32E565-B09E-4271-BBC7-F49053C05A55}" type="pres">
      <dgm:prSet presAssocID="{D265172A-6CC4-4B6B-B867-F2C31833EA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CA90A-5EF6-436D-B078-F2C1099080B3}" type="pres">
      <dgm:prSet presAssocID="{EE8359A6-60A9-4410-A0A8-6B6E1D1E14D1}" presName="composite" presStyleCnt="0"/>
      <dgm:spPr/>
    </dgm:pt>
    <dgm:pt modelId="{1938B1D4-3B2C-443C-87EF-50A5F25D1FD9}" type="pres">
      <dgm:prSet presAssocID="{EE8359A6-60A9-4410-A0A8-6B6E1D1E14D1}" presName="rect1" presStyleLbl="trAlignAcc1" presStyleIdx="0" presStyleCnt="12" custLinFactNeighborX="-4664" custLinFactNeighborY="-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527F-7046-4393-B8BF-6D89B278352B}" type="pres">
      <dgm:prSet presAssocID="{EE8359A6-60A9-4410-A0A8-6B6E1D1E14D1}" presName="rect2" presStyleLbl="fgImgPlace1" presStyleIdx="0" presStyleCnt="12" custScaleX="142863" custLinFactNeighborX="-73173" custLinFactNeighborY="-47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26478A-86C4-4E62-A8A9-5F607FEA7BA9}" type="pres">
      <dgm:prSet presAssocID="{93CBFF48-56DF-4B11-ACBA-4D40150DC949}" presName="sibTrans" presStyleCnt="0"/>
      <dgm:spPr/>
    </dgm:pt>
    <dgm:pt modelId="{D93ADD84-07A4-4FBF-A88B-34EA2BA263E2}" type="pres">
      <dgm:prSet presAssocID="{CAE9BBFF-9179-4EB3-849B-684D2AE50EE1}" presName="composite" presStyleCnt="0"/>
      <dgm:spPr/>
    </dgm:pt>
    <dgm:pt modelId="{6372B452-7728-4E9D-877B-F9BC967C0182}" type="pres">
      <dgm:prSet presAssocID="{CAE9BBFF-9179-4EB3-849B-684D2AE50EE1}" presName="rect1" presStyleLbl="trAlignAcc1" presStyleIdx="1" presStyleCnt="12" custScaleX="95931" custLinFactNeighborX="3708" custLinFactNeighborY="-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F9404-D084-4F8B-9DC3-0B3BE1C4495F}" type="pres">
      <dgm:prSet presAssocID="{CAE9BBFF-9179-4EB3-849B-684D2AE50EE1}" presName="rect2" presStyleLbl="fgImgPlace1" presStyleIdx="1" presStyleCnt="12" custScaleX="1332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BA92E2-08E1-45F0-926E-995453DF185E}" type="pres">
      <dgm:prSet presAssocID="{2AF12607-C37D-4A59-852D-AB1A4A7A738C}" presName="sibTrans" presStyleCnt="0"/>
      <dgm:spPr/>
    </dgm:pt>
    <dgm:pt modelId="{39310EB7-6FE8-486D-9EEE-9881A18ACA3F}" type="pres">
      <dgm:prSet presAssocID="{4E2BF6D7-0372-4534-8D5D-417BC23BD659}" presName="composite" presStyleCnt="0"/>
      <dgm:spPr/>
    </dgm:pt>
    <dgm:pt modelId="{624C4DCB-A11D-4630-AD08-4CEBCFFF0F32}" type="pres">
      <dgm:prSet presAssocID="{4E2BF6D7-0372-4534-8D5D-417BC23BD659}" presName="rect1" presStyleLbl="trAlignAcc1" presStyleIdx="2" presStyleCnt="12" custLinFactNeighborX="15162" custLinFactNeighborY="-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4B50D-9190-4080-AAE3-CBBA4B6A0DBB}" type="pres">
      <dgm:prSet presAssocID="{4E2BF6D7-0372-4534-8D5D-417BC23BD659}" presName="rect2" presStyleLbl="fgImgPlace1" presStyleIdx="2" presStyleCnt="12" custScaleX="131192" custLinFactNeighborX="8029" custLinFactNeighborY="135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99D4A0-DD35-4D3E-8987-CC5318CC2C55}" type="pres">
      <dgm:prSet presAssocID="{D846AFFE-C549-44A1-B847-9125112D6DFB}" presName="sibTrans" presStyleCnt="0"/>
      <dgm:spPr/>
    </dgm:pt>
    <dgm:pt modelId="{35A2510D-D1B4-45BB-A674-52AAC0FEA722}" type="pres">
      <dgm:prSet presAssocID="{AB64676C-749C-42BA-9B79-D71057D4FC12}" presName="composite" presStyleCnt="0"/>
      <dgm:spPr/>
    </dgm:pt>
    <dgm:pt modelId="{075670F0-2473-4619-B6E3-2F56BD808D90}" type="pres">
      <dgm:prSet presAssocID="{AB64676C-749C-42BA-9B79-D71057D4FC12}" presName="rect1" presStyleLbl="trAlignAcc1" presStyleIdx="3" presStyleCnt="12" custLinFactNeighborX="-1985" custLinFactNeighborY="-14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24D0-E8A0-4B4E-9C03-E440071437A0}" type="pres">
      <dgm:prSet presAssocID="{AB64676C-749C-42BA-9B79-D71057D4FC12}" presName="rect2" presStyleLbl="fgImgPlace1" presStyleIdx="3" presStyleCnt="12" custScaleX="170628" custLinFactNeighborX="-60635" custLinFactNeighborY="-111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9089CC-7B3A-45C9-9E74-7D90FA67E40E}" type="pres">
      <dgm:prSet presAssocID="{2A822497-2751-420F-B514-6BBFE57DD0E2}" presName="sibTrans" presStyleCnt="0"/>
      <dgm:spPr/>
    </dgm:pt>
    <dgm:pt modelId="{B2F0063A-FB18-48FF-B329-97F24D9E0565}" type="pres">
      <dgm:prSet presAssocID="{27F51D96-225E-4092-9E16-D08DC4E0A66A}" presName="composite" presStyleCnt="0"/>
      <dgm:spPr/>
    </dgm:pt>
    <dgm:pt modelId="{BB40C867-3EAC-4BD1-A3DE-3E22C17C8A09}" type="pres">
      <dgm:prSet presAssocID="{27F51D96-225E-4092-9E16-D08DC4E0A66A}" presName="rect1" presStyleLbl="trAlignAcc1" presStyleIdx="4" presStyleCnt="12" custScaleX="92387" custScaleY="95145" custLinFactNeighborX="5272" custLinFactNeighborY="-3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0E570-AA04-4253-8979-BB67A63AD411}" type="pres">
      <dgm:prSet presAssocID="{27F51D96-225E-4092-9E16-D08DC4E0A66A}" presName="rect2" presStyleLbl="fgImgPlace1" presStyleIdx="4" presStyleCnt="12" custScaleX="151232" custLinFactNeighborX="7415" custLinFactNeighborY="988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F61304-FD3B-4315-977F-5F8D6F13EB2B}" type="pres">
      <dgm:prSet presAssocID="{9CB43DBE-B5A2-4678-8DE2-1F3A980DCE0E}" presName="sibTrans" presStyleCnt="0"/>
      <dgm:spPr/>
    </dgm:pt>
    <dgm:pt modelId="{BC0D417A-4337-4E1A-BCE5-57F4A8EFEF73}" type="pres">
      <dgm:prSet presAssocID="{BAA49605-2FC1-470F-9F79-1A8B879D685F}" presName="composite" presStyleCnt="0"/>
      <dgm:spPr/>
    </dgm:pt>
    <dgm:pt modelId="{C72964A5-F010-49A8-A28C-8C9F0263044D}" type="pres">
      <dgm:prSet presAssocID="{BAA49605-2FC1-470F-9F79-1A8B879D685F}" presName="rect1" presStyleLbl="trAlignAcc1" presStyleIdx="5" presStyleCnt="12" custLinFactNeighborX="9732" custLinFactNeighborY="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5AF14-A2FA-4F60-90F5-FE0CCFF741F5}" type="pres">
      <dgm:prSet presAssocID="{BAA49605-2FC1-470F-9F79-1A8B879D685F}" presName="rect2" presStyleLbl="fgImgPlace1" presStyleIdx="5" presStyleCnt="12" custScaleX="193068" custLinFactNeighborX="25690" custLinFactNeighborY="1611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858C493-A5F1-4E4D-BD51-B874BCDFB27D}" type="pres">
      <dgm:prSet presAssocID="{05F43F58-16D8-41A5-AE2C-E1048488B1B9}" presName="sibTrans" presStyleCnt="0"/>
      <dgm:spPr/>
    </dgm:pt>
    <dgm:pt modelId="{1C71AFAE-E25E-4D83-8BA9-700C0E2F3FDC}" type="pres">
      <dgm:prSet presAssocID="{138A0396-15E8-4806-A760-D14B8EBA7A0B}" presName="composite" presStyleCnt="0"/>
      <dgm:spPr/>
    </dgm:pt>
    <dgm:pt modelId="{6DCC0E0E-2D54-4B7A-AF1C-98AF27E13596}" type="pres">
      <dgm:prSet presAssocID="{138A0396-15E8-4806-A760-D14B8EBA7A0B}" presName="rect1" presStyleLbl="trAlignAcc1" presStyleIdx="6" presStyleCnt="12" custScaleX="100515" custLinFactNeighborX="-5677" custLinFactNeighborY="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273A9-E2AB-485A-8F5B-854EBF156D2B}" type="pres">
      <dgm:prSet presAssocID="{138A0396-15E8-4806-A760-D14B8EBA7A0B}" presName="rect2" presStyleLbl="fgImgPlace1" presStyleIdx="6" presStyleCnt="12" custScaleX="201615" custLinFactX="-3222" custLinFactNeighborX="-100000" custLinFactNeighborY="370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AAD34EF-F373-4CA9-A3CE-0D27EE96D661}" type="pres">
      <dgm:prSet presAssocID="{06C5C4C7-46E5-4697-BB27-E9AFF7FD53CF}" presName="sibTrans" presStyleCnt="0"/>
      <dgm:spPr/>
    </dgm:pt>
    <dgm:pt modelId="{7916F02C-C9BD-430B-8807-5FDB79CABA3F}" type="pres">
      <dgm:prSet presAssocID="{D289AE66-F355-43E3-9C4E-82C27A1C8F1F}" presName="composite" presStyleCnt="0"/>
      <dgm:spPr/>
    </dgm:pt>
    <dgm:pt modelId="{88789521-904D-4996-954E-89C742FFC330}" type="pres">
      <dgm:prSet presAssocID="{D289AE66-F355-43E3-9C4E-82C27A1C8F1F}" presName="rect1" presStyleLbl="trAlignAcc1" presStyleIdx="7" presStyleCnt="12" custScaleX="84032" custLinFactNeighborX="4043" custLinFactNeighborY="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8F454-7EE0-4084-BC79-8F19BC7B06B8}" type="pres">
      <dgm:prSet presAssocID="{D289AE66-F355-43E3-9C4E-82C27A1C8F1F}" presName="rect2" presStyleLbl="fgImgPlace1" presStyleIdx="7" presStyleCnt="12" custScaleX="165431" custLinFactNeighborX="-21327" custLinFactNeighborY="672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3E416DE0-400A-462D-A186-F5F12EFB18D5}" type="pres">
      <dgm:prSet presAssocID="{C11EEC48-7114-47AC-AA44-E4F171E3D599}" presName="sibTrans" presStyleCnt="0"/>
      <dgm:spPr/>
    </dgm:pt>
    <dgm:pt modelId="{E282AE7B-4CA4-40E5-963C-101E7CEB60C3}" type="pres">
      <dgm:prSet presAssocID="{89350A0E-35AD-4DB7-9586-4CDE55708334}" presName="composite" presStyleCnt="0"/>
      <dgm:spPr/>
    </dgm:pt>
    <dgm:pt modelId="{12558657-35F9-4F37-BCB7-C6CF16397015}" type="pres">
      <dgm:prSet presAssocID="{89350A0E-35AD-4DB7-9586-4CDE55708334}" presName="rect1" presStyleLbl="trAlignAcc1" presStyleIdx="8" presStyleCnt="12" custScaleX="93530" custLinFactX="-8963" custLinFactY="1917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6683B-9B75-4914-8235-70DE2CD928E6}" type="pres">
      <dgm:prSet presAssocID="{89350A0E-35AD-4DB7-9586-4CDE55708334}" presName="rect2" presStyleLbl="fgImgPlace1" presStyleIdx="8" presStyleCnt="12" custScaleX="169224" custLinFactX="-223474" custLinFactY="27434" custLinFactNeighborX="-300000" custLinFactNeighborY="100000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02664D72-42A0-4C85-BB54-FF4FF45991A7}" type="pres">
      <dgm:prSet presAssocID="{F66C9634-6FCC-4A51-92D1-E1C490C56BD5}" presName="sibTrans" presStyleCnt="0"/>
      <dgm:spPr/>
    </dgm:pt>
    <dgm:pt modelId="{EE86A0A4-D6AB-4D3C-BECF-CF4E6A72CCF2}" type="pres">
      <dgm:prSet presAssocID="{D3349201-C126-49DE-8A73-53E4DB3AB29A}" presName="composite" presStyleCnt="0"/>
      <dgm:spPr/>
    </dgm:pt>
    <dgm:pt modelId="{5E1FC766-030A-44AE-A9B2-E578D66AC0D6}" type="pres">
      <dgm:prSet presAssocID="{D3349201-C126-49DE-8A73-53E4DB3AB29A}" presName="rect1" presStyleLbl="trAlignAcc1" presStyleIdx="9" presStyleCnt="12" custScaleX="89442" custLinFactNeighborX="-137" custLinFactNeighborY="-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10B5-F5C0-4E3C-A1B5-1410526DDD5B}" type="pres">
      <dgm:prSet presAssocID="{D3349201-C126-49DE-8A73-53E4DB3AB29A}" presName="rect2" presStyleLbl="fgImgPlace1" presStyleIdx="9" presStyleCnt="12" custScaleX="161459" custLinFactNeighborX="-58587" custLinFactNeighborY="-569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B028A2A6-B0EC-4B49-8198-CBE3257AB033}" type="pres">
      <dgm:prSet presAssocID="{949D1322-7BAF-4A96-95DC-84843281BA1B}" presName="sibTrans" presStyleCnt="0"/>
      <dgm:spPr/>
    </dgm:pt>
    <dgm:pt modelId="{DFA6BC9A-115B-4658-8A1F-BF95355E0C45}" type="pres">
      <dgm:prSet presAssocID="{84D8AFDF-4C14-4649-8BB0-61526330574C}" presName="composite" presStyleCnt="0"/>
      <dgm:spPr/>
    </dgm:pt>
    <dgm:pt modelId="{BA8C3879-6E3C-4033-ABFE-497E6F3C65AE}" type="pres">
      <dgm:prSet presAssocID="{84D8AFDF-4C14-4649-8BB0-61526330574C}" presName="rect1" presStyleLbl="trAlignAcc1" presStyleIdx="10" presStyleCnt="12" custScaleX="111268" custLinFactX="18696" custLinFactNeighborX="100000" custLinFactNeighborY="-3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D05C-C8B5-4CEC-9B4F-E2793C08C537}" type="pres">
      <dgm:prSet presAssocID="{84D8AFDF-4C14-4649-8BB0-61526330574C}" presName="rect2" presStyleLbl="fgImgPlace1" presStyleIdx="10" presStyleCnt="12" custLinFactX="238784" custLinFactY="-2056" custLinFactNeighborX="300000" custLinFactNeighborY="-100000"/>
      <dgm:spPr/>
    </dgm:pt>
    <dgm:pt modelId="{37022E39-0577-48D7-B4E5-9B7BA6F5AD27}" type="pres">
      <dgm:prSet presAssocID="{08008555-B9BA-44E5-9FD4-B4C7E619C73C}" presName="sibTrans" presStyleCnt="0"/>
      <dgm:spPr/>
    </dgm:pt>
    <dgm:pt modelId="{F3961B2F-2F77-4A21-AA74-50C02E72E361}" type="pres">
      <dgm:prSet presAssocID="{291361C6-96D5-45BB-9CE4-806C5810DB61}" presName="composite" presStyleCnt="0"/>
      <dgm:spPr/>
    </dgm:pt>
    <dgm:pt modelId="{E30FDECC-A9CC-4983-92CE-D520F5B2ACF8}" type="pres">
      <dgm:prSet presAssocID="{291361C6-96D5-45BB-9CE4-806C5810DB61}" presName="rect1" presStyleLbl="trAlignAcc1" presStyleIdx="11" presStyleCnt="12" custScaleX="91849" custLinFactY="-20909" custLinFactNeighborX="84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BAF3E-66DD-41DF-BCC6-787FFF83B3D0}" type="pres">
      <dgm:prSet presAssocID="{291361C6-96D5-45BB-9CE4-806C5810DB61}" presName="rect2" presStyleLbl="fgImgPlace1" presStyleIdx="11" presStyleCnt="12" custScaleX="149683" custLinFactNeighborX="-7314" custLinFactNeighborY="14955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1F96FD-301C-483C-BE2B-617171942480}" srcId="{D265172A-6CC4-4B6B-B867-F2C31833EA97}" destId="{BAA49605-2FC1-470F-9F79-1A8B879D685F}" srcOrd="5" destOrd="0" parTransId="{7C240CB1-C908-4674-8B34-682D3569D3C8}" sibTransId="{05F43F58-16D8-41A5-AE2C-E1048488B1B9}"/>
    <dgm:cxn modelId="{EF8BA748-F4F6-4926-83FD-8DC07B52CF05}" type="presOf" srcId="{D289AE66-F355-43E3-9C4E-82C27A1C8F1F}" destId="{88789521-904D-4996-954E-89C742FFC330}" srcOrd="0" destOrd="0" presId="urn:microsoft.com/office/officeart/2008/layout/PictureStrips"/>
    <dgm:cxn modelId="{03BB2D2B-B214-467F-A411-3CB0DBF65114}" type="presOf" srcId="{AB64676C-749C-42BA-9B79-D71057D4FC12}" destId="{075670F0-2473-4619-B6E3-2F56BD808D90}" srcOrd="0" destOrd="0" presId="urn:microsoft.com/office/officeart/2008/layout/PictureStrips"/>
    <dgm:cxn modelId="{52D1A865-92C6-4E97-89B0-5EB93BE54263}" type="presOf" srcId="{CAE9BBFF-9179-4EB3-849B-684D2AE50EE1}" destId="{6372B452-7728-4E9D-877B-F9BC967C0182}" srcOrd="0" destOrd="0" presId="urn:microsoft.com/office/officeart/2008/layout/PictureStrips"/>
    <dgm:cxn modelId="{8214C331-975F-4C85-BBEC-45843BDA4BF8}" srcId="{D265172A-6CC4-4B6B-B867-F2C31833EA97}" destId="{138A0396-15E8-4806-A760-D14B8EBA7A0B}" srcOrd="6" destOrd="0" parTransId="{7D0A81E3-81BE-4235-A145-8FDFDF519EB2}" sibTransId="{06C5C4C7-46E5-4697-BB27-E9AFF7FD53CF}"/>
    <dgm:cxn modelId="{016B0CDF-8EA0-482E-B924-E84775652BE7}" srcId="{D265172A-6CC4-4B6B-B867-F2C31833EA97}" destId="{291361C6-96D5-45BB-9CE4-806C5810DB61}" srcOrd="11" destOrd="0" parTransId="{B609EE4D-5680-4545-B9D2-B4E7AF8C9915}" sibTransId="{620B1F32-8351-42C1-9663-1BF3C96C1DB8}"/>
    <dgm:cxn modelId="{4D18EF79-8126-4288-BEA8-3513A2E32E6D}" srcId="{D265172A-6CC4-4B6B-B867-F2C31833EA97}" destId="{D289AE66-F355-43E3-9C4E-82C27A1C8F1F}" srcOrd="7" destOrd="0" parTransId="{AF2B74C5-9D77-4D0A-984B-41797E738672}" sibTransId="{C11EEC48-7114-47AC-AA44-E4F171E3D599}"/>
    <dgm:cxn modelId="{1D3AB28F-AA27-4589-957A-B0121CD56E2C}" srcId="{D265172A-6CC4-4B6B-B867-F2C31833EA97}" destId="{EE8359A6-60A9-4410-A0A8-6B6E1D1E14D1}" srcOrd="0" destOrd="0" parTransId="{F4AF3013-D449-4ABF-9BD0-3B0AB9989556}" sibTransId="{93CBFF48-56DF-4B11-ACBA-4D40150DC949}"/>
    <dgm:cxn modelId="{392018D0-421F-4746-AC39-1942FC7A5F19}" srcId="{D265172A-6CC4-4B6B-B867-F2C31833EA97}" destId="{AB64676C-749C-42BA-9B79-D71057D4FC12}" srcOrd="3" destOrd="0" parTransId="{EEF320F4-6C89-4F4F-A87E-F206AF1EAD0B}" sibTransId="{2A822497-2751-420F-B514-6BBFE57DD0E2}"/>
    <dgm:cxn modelId="{8491F966-9708-4688-9CD1-EBB51E0AD9DB}" srcId="{D265172A-6CC4-4B6B-B867-F2C31833EA97}" destId="{4E2BF6D7-0372-4534-8D5D-417BC23BD659}" srcOrd="2" destOrd="0" parTransId="{2000BF49-EF21-4534-B18D-C4447733F79A}" sibTransId="{D846AFFE-C549-44A1-B847-9125112D6DFB}"/>
    <dgm:cxn modelId="{CA0D9EDB-D526-4F0B-92EE-BC2CCE57DE1A}" type="presOf" srcId="{BAA49605-2FC1-470F-9F79-1A8B879D685F}" destId="{C72964A5-F010-49A8-A28C-8C9F0263044D}" srcOrd="0" destOrd="0" presId="urn:microsoft.com/office/officeart/2008/layout/PictureStrips"/>
    <dgm:cxn modelId="{83B19006-2355-4192-A42B-7A6D23F597D0}" type="presOf" srcId="{D3349201-C126-49DE-8A73-53E4DB3AB29A}" destId="{5E1FC766-030A-44AE-A9B2-E578D66AC0D6}" srcOrd="0" destOrd="0" presId="urn:microsoft.com/office/officeart/2008/layout/PictureStrips"/>
    <dgm:cxn modelId="{B162757C-48F1-4C02-A2DB-84AFA0AB587E}" type="presOf" srcId="{4E2BF6D7-0372-4534-8D5D-417BC23BD659}" destId="{624C4DCB-A11D-4630-AD08-4CEBCFFF0F32}" srcOrd="0" destOrd="0" presId="urn:microsoft.com/office/officeart/2008/layout/PictureStrips"/>
    <dgm:cxn modelId="{8023D732-FD4D-4341-9B03-7F8295FB8553}" srcId="{D265172A-6CC4-4B6B-B867-F2C31833EA97}" destId="{CAE9BBFF-9179-4EB3-849B-684D2AE50EE1}" srcOrd="1" destOrd="0" parTransId="{6D5EB249-9689-4F06-BB82-5259D38E159F}" sibTransId="{2AF12607-C37D-4A59-852D-AB1A4A7A738C}"/>
    <dgm:cxn modelId="{6656490C-04F2-4DD8-9AD9-493DDFF0DA1A}" srcId="{D265172A-6CC4-4B6B-B867-F2C31833EA97}" destId="{89350A0E-35AD-4DB7-9586-4CDE55708334}" srcOrd="8" destOrd="0" parTransId="{123BF9AD-59C6-4EEC-87F8-6C917FC8EEFA}" sibTransId="{F66C9634-6FCC-4A51-92D1-E1C490C56BD5}"/>
    <dgm:cxn modelId="{2487BBB7-C18E-4790-81AE-E4250FCE8AF7}" srcId="{D265172A-6CC4-4B6B-B867-F2C31833EA97}" destId="{D3349201-C126-49DE-8A73-53E4DB3AB29A}" srcOrd="9" destOrd="0" parTransId="{ECFA8C34-6A33-4EF4-BBA9-F25E8A9DF116}" sibTransId="{949D1322-7BAF-4A96-95DC-84843281BA1B}"/>
    <dgm:cxn modelId="{851751D3-65FE-4103-8D23-948A7AE1033D}" type="presOf" srcId="{138A0396-15E8-4806-A760-D14B8EBA7A0B}" destId="{6DCC0E0E-2D54-4B7A-AF1C-98AF27E13596}" srcOrd="0" destOrd="0" presId="urn:microsoft.com/office/officeart/2008/layout/PictureStrips"/>
    <dgm:cxn modelId="{56E04666-CF3B-4569-8045-7378C9BAEDEE}" type="presOf" srcId="{EE8359A6-60A9-4410-A0A8-6B6E1D1E14D1}" destId="{1938B1D4-3B2C-443C-87EF-50A5F25D1FD9}" srcOrd="0" destOrd="0" presId="urn:microsoft.com/office/officeart/2008/layout/PictureStrips"/>
    <dgm:cxn modelId="{B8A4F793-06D8-4B6E-91E8-FB84C1A2E128}" srcId="{D265172A-6CC4-4B6B-B867-F2C31833EA97}" destId="{27F51D96-225E-4092-9E16-D08DC4E0A66A}" srcOrd="4" destOrd="0" parTransId="{C49A8464-8C61-4435-8420-7CF796692087}" sibTransId="{9CB43DBE-B5A2-4678-8DE2-1F3A980DCE0E}"/>
    <dgm:cxn modelId="{59329380-E535-4988-812D-DB9FF6B2218A}" type="presOf" srcId="{D265172A-6CC4-4B6B-B867-F2C31833EA97}" destId="{AF32E565-B09E-4271-BBC7-F49053C05A55}" srcOrd="0" destOrd="0" presId="urn:microsoft.com/office/officeart/2008/layout/PictureStrips"/>
    <dgm:cxn modelId="{1A75FDD9-0D10-4B2D-81A2-A9CAFEFB0AFE}" type="presOf" srcId="{89350A0E-35AD-4DB7-9586-4CDE55708334}" destId="{12558657-35F9-4F37-BCB7-C6CF16397015}" srcOrd="0" destOrd="0" presId="urn:microsoft.com/office/officeart/2008/layout/PictureStrips"/>
    <dgm:cxn modelId="{23945E4A-03D5-4801-A61C-695CF5F9B72F}" srcId="{D265172A-6CC4-4B6B-B867-F2C31833EA97}" destId="{84D8AFDF-4C14-4649-8BB0-61526330574C}" srcOrd="10" destOrd="0" parTransId="{382D9E67-9858-4D7A-80F1-99E1FEE51C7C}" sibTransId="{08008555-B9BA-44E5-9FD4-B4C7E619C73C}"/>
    <dgm:cxn modelId="{8AD90B2F-C87D-45F2-8B67-D0FA164C7296}" type="presOf" srcId="{27F51D96-225E-4092-9E16-D08DC4E0A66A}" destId="{BB40C867-3EAC-4BD1-A3DE-3E22C17C8A09}" srcOrd="0" destOrd="0" presId="urn:microsoft.com/office/officeart/2008/layout/PictureStrips"/>
    <dgm:cxn modelId="{AE91CE0A-5C84-4F03-8F7A-34560F09CBD2}" type="presOf" srcId="{84D8AFDF-4C14-4649-8BB0-61526330574C}" destId="{BA8C3879-6E3C-4033-ABFE-497E6F3C65AE}" srcOrd="0" destOrd="0" presId="urn:microsoft.com/office/officeart/2008/layout/PictureStrips"/>
    <dgm:cxn modelId="{32118713-892C-4954-97AF-D90D425F2EE9}" type="presOf" srcId="{291361C6-96D5-45BB-9CE4-806C5810DB61}" destId="{E30FDECC-A9CC-4983-92CE-D520F5B2ACF8}" srcOrd="0" destOrd="0" presId="urn:microsoft.com/office/officeart/2008/layout/PictureStrips"/>
    <dgm:cxn modelId="{A89BA728-0606-45D0-9BAA-71344D5CDB92}" type="presParOf" srcId="{AF32E565-B09E-4271-BBC7-F49053C05A55}" destId="{9B8CA90A-5EF6-436D-B078-F2C1099080B3}" srcOrd="0" destOrd="0" presId="urn:microsoft.com/office/officeart/2008/layout/PictureStrips"/>
    <dgm:cxn modelId="{A34D7558-4829-4074-8573-7D0157A74728}" type="presParOf" srcId="{9B8CA90A-5EF6-436D-B078-F2C1099080B3}" destId="{1938B1D4-3B2C-443C-87EF-50A5F25D1FD9}" srcOrd="0" destOrd="0" presId="urn:microsoft.com/office/officeart/2008/layout/PictureStrips"/>
    <dgm:cxn modelId="{EEDBB930-FC48-408C-80A6-64733C57E0A3}" type="presParOf" srcId="{9B8CA90A-5EF6-436D-B078-F2C1099080B3}" destId="{B902527F-7046-4393-B8BF-6D89B278352B}" srcOrd="1" destOrd="0" presId="urn:microsoft.com/office/officeart/2008/layout/PictureStrips"/>
    <dgm:cxn modelId="{93E9FE18-1387-407E-AAD7-6F0FFDA5AD31}" type="presParOf" srcId="{AF32E565-B09E-4271-BBC7-F49053C05A55}" destId="{3A26478A-86C4-4E62-A8A9-5F607FEA7BA9}" srcOrd="1" destOrd="0" presId="urn:microsoft.com/office/officeart/2008/layout/PictureStrips"/>
    <dgm:cxn modelId="{3E2B8B4E-F8AB-4350-ADE0-E8171CE30CD3}" type="presParOf" srcId="{AF32E565-B09E-4271-BBC7-F49053C05A55}" destId="{D93ADD84-07A4-4FBF-A88B-34EA2BA263E2}" srcOrd="2" destOrd="0" presId="urn:microsoft.com/office/officeart/2008/layout/PictureStrips"/>
    <dgm:cxn modelId="{2A066EC8-77F1-43AD-AE5B-0CC3063A08C9}" type="presParOf" srcId="{D93ADD84-07A4-4FBF-A88B-34EA2BA263E2}" destId="{6372B452-7728-4E9D-877B-F9BC967C0182}" srcOrd="0" destOrd="0" presId="urn:microsoft.com/office/officeart/2008/layout/PictureStrips"/>
    <dgm:cxn modelId="{A32DA56F-8B90-4339-A3B1-738B6A841452}" type="presParOf" srcId="{D93ADD84-07A4-4FBF-A88B-34EA2BA263E2}" destId="{6F9F9404-D084-4F8B-9DC3-0B3BE1C4495F}" srcOrd="1" destOrd="0" presId="urn:microsoft.com/office/officeart/2008/layout/PictureStrips"/>
    <dgm:cxn modelId="{C6127041-F4DF-43F2-A55F-6F5FD013D32C}" type="presParOf" srcId="{AF32E565-B09E-4271-BBC7-F49053C05A55}" destId="{12BA92E2-08E1-45F0-926E-995453DF185E}" srcOrd="3" destOrd="0" presId="urn:microsoft.com/office/officeart/2008/layout/PictureStrips"/>
    <dgm:cxn modelId="{13515E99-7588-4E44-A04B-539D847ED4ED}" type="presParOf" srcId="{AF32E565-B09E-4271-BBC7-F49053C05A55}" destId="{39310EB7-6FE8-486D-9EEE-9881A18ACA3F}" srcOrd="4" destOrd="0" presId="urn:microsoft.com/office/officeart/2008/layout/PictureStrips"/>
    <dgm:cxn modelId="{24685B11-34A0-4C4A-8066-8B711F4706C3}" type="presParOf" srcId="{39310EB7-6FE8-486D-9EEE-9881A18ACA3F}" destId="{624C4DCB-A11D-4630-AD08-4CEBCFFF0F32}" srcOrd="0" destOrd="0" presId="urn:microsoft.com/office/officeart/2008/layout/PictureStrips"/>
    <dgm:cxn modelId="{3118A329-B0A5-48E8-9FDF-8C8101060D05}" type="presParOf" srcId="{39310EB7-6FE8-486D-9EEE-9881A18ACA3F}" destId="{49E4B50D-9190-4080-AAE3-CBBA4B6A0DBB}" srcOrd="1" destOrd="0" presId="urn:microsoft.com/office/officeart/2008/layout/PictureStrips"/>
    <dgm:cxn modelId="{22889C84-7874-4AE0-B450-4C00D18A1032}" type="presParOf" srcId="{AF32E565-B09E-4271-BBC7-F49053C05A55}" destId="{D399D4A0-DD35-4D3E-8987-CC5318CC2C55}" srcOrd="5" destOrd="0" presId="urn:microsoft.com/office/officeart/2008/layout/PictureStrips"/>
    <dgm:cxn modelId="{0A3F5A3D-A22E-4FC0-822E-3F99B8D24C11}" type="presParOf" srcId="{AF32E565-B09E-4271-BBC7-F49053C05A55}" destId="{35A2510D-D1B4-45BB-A674-52AAC0FEA722}" srcOrd="6" destOrd="0" presId="urn:microsoft.com/office/officeart/2008/layout/PictureStrips"/>
    <dgm:cxn modelId="{264974DE-5406-45EF-B4B9-77437DC0CD46}" type="presParOf" srcId="{35A2510D-D1B4-45BB-A674-52AAC0FEA722}" destId="{075670F0-2473-4619-B6E3-2F56BD808D90}" srcOrd="0" destOrd="0" presId="urn:microsoft.com/office/officeart/2008/layout/PictureStrips"/>
    <dgm:cxn modelId="{7F3F6786-9357-423A-8388-8991FA7F5CB2}" type="presParOf" srcId="{35A2510D-D1B4-45BB-A674-52AAC0FEA722}" destId="{06BB24D0-E8A0-4B4E-9C03-E440071437A0}" srcOrd="1" destOrd="0" presId="urn:microsoft.com/office/officeart/2008/layout/PictureStrips"/>
    <dgm:cxn modelId="{04F9A67D-C6A1-4F3F-A16B-2B03784464F7}" type="presParOf" srcId="{AF32E565-B09E-4271-BBC7-F49053C05A55}" destId="{F49089CC-7B3A-45C9-9E74-7D90FA67E40E}" srcOrd="7" destOrd="0" presId="urn:microsoft.com/office/officeart/2008/layout/PictureStrips"/>
    <dgm:cxn modelId="{F1ECD03A-E2C3-4FAA-95A0-7853823D46C6}" type="presParOf" srcId="{AF32E565-B09E-4271-BBC7-F49053C05A55}" destId="{B2F0063A-FB18-48FF-B329-97F24D9E0565}" srcOrd="8" destOrd="0" presId="urn:microsoft.com/office/officeart/2008/layout/PictureStrips"/>
    <dgm:cxn modelId="{3157F000-D210-40E1-BC39-43F8AE04E150}" type="presParOf" srcId="{B2F0063A-FB18-48FF-B329-97F24D9E0565}" destId="{BB40C867-3EAC-4BD1-A3DE-3E22C17C8A09}" srcOrd="0" destOrd="0" presId="urn:microsoft.com/office/officeart/2008/layout/PictureStrips"/>
    <dgm:cxn modelId="{E93593E4-F8FA-46DD-9477-697822157D54}" type="presParOf" srcId="{B2F0063A-FB18-48FF-B329-97F24D9E0565}" destId="{0DD0E570-AA04-4253-8979-BB67A63AD411}" srcOrd="1" destOrd="0" presId="urn:microsoft.com/office/officeart/2008/layout/PictureStrips"/>
    <dgm:cxn modelId="{FCA5CFE8-7F15-468B-AF45-1B697D956F35}" type="presParOf" srcId="{AF32E565-B09E-4271-BBC7-F49053C05A55}" destId="{28F61304-FD3B-4315-977F-5F8D6F13EB2B}" srcOrd="9" destOrd="0" presId="urn:microsoft.com/office/officeart/2008/layout/PictureStrips"/>
    <dgm:cxn modelId="{BD8390EA-BBBA-471A-86FD-35B6221482B5}" type="presParOf" srcId="{AF32E565-B09E-4271-BBC7-F49053C05A55}" destId="{BC0D417A-4337-4E1A-BCE5-57F4A8EFEF73}" srcOrd="10" destOrd="0" presId="urn:microsoft.com/office/officeart/2008/layout/PictureStrips"/>
    <dgm:cxn modelId="{31A83F89-9664-4FD2-B3B3-E5AE05FC02AC}" type="presParOf" srcId="{BC0D417A-4337-4E1A-BCE5-57F4A8EFEF73}" destId="{C72964A5-F010-49A8-A28C-8C9F0263044D}" srcOrd="0" destOrd="0" presId="urn:microsoft.com/office/officeart/2008/layout/PictureStrips"/>
    <dgm:cxn modelId="{9ADCB150-2BB0-428E-B234-A152393E7C82}" type="presParOf" srcId="{BC0D417A-4337-4E1A-BCE5-57F4A8EFEF73}" destId="{91D5AF14-A2FA-4F60-90F5-FE0CCFF741F5}" srcOrd="1" destOrd="0" presId="urn:microsoft.com/office/officeart/2008/layout/PictureStrips"/>
    <dgm:cxn modelId="{64404203-70BA-4D03-8E82-C9147B7E69CC}" type="presParOf" srcId="{AF32E565-B09E-4271-BBC7-F49053C05A55}" destId="{4858C493-A5F1-4E4D-BD51-B874BCDFB27D}" srcOrd="11" destOrd="0" presId="urn:microsoft.com/office/officeart/2008/layout/PictureStrips"/>
    <dgm:cxn modelId="{EE15D5DA-224A-4F55-9804-70E420BF202E}" type="presParOf" srcId="{AF32E565-B09E-4271-BBC7-F49053C05A55}" destId="{1C71AFAE-E25E-4D83-8BA9-700C0E2F3FDC}" srcOrd="12" destOrd="0" presId="urn:microsoft.com/office/officeart/2008/layout/PictureStrips"/>
    <dgm:cxn modelId="{7F5C3A5D-D773-49D0-9709-1A7734FD6851}" type="presParOf" srcId="{1C71AFAE-E25E-4D83-8BA9-700C0E2F3FDC}" destId="{6DCC0E0E-2D54-4B7A-AF1C-98AF27E13596}" srcOrd="0" destOrd="0" presId="urn:microsoft.com/office/officeart/2008/layout/PictureStrips"/>
    <dgm:cxn modelId="{94D962C6-4611-47E3-907C-6C0B60F21514}" type="presParOf" srcId="{1C71AFAE-E25E-4D83-8BA9-700C0E2F3FDC}" destId="{29E273A9-E2AB-485A-8F5B-854EBF156D2B}" srcOrd="1" destOrd="0" presId="urn:microsoft.com/office/officeart/2008/layout/PictureStrips"/>
    <dgm:cxn modelId="{2D968CEA-D673-4A11-9A33-C1C96EE72F85}" type="presParOf" srcId="{AF32E565-B09E-4271-BBC7-F49053C05A55}" destId="{DAAD34EF-F373-4CA9-A3CE-0D27EE96D661}" srcOrd="13" destOrd="0" presId="urn:microsoft.com/office/officeart/2008/layout/PictureStrips"/>
    <dgm:cxn modelId="{5DC8DE7E-7FA9-48B9-B52A-5BB1412A43B3}" type="presParOf" srcId="{AF32E565-B09E-4271-BBC7-F49053C05A55}" destId="{7916F02C-C9BD-430B-8807-5FDB79CABA3F}" srcOrd="14" destOrd="0" presId="urn:microsoft.com/office/officeart/2008/layout/PictureStrips"/>
    <dgm:cxn modelId="{E5951692-1CF1-4149-A736-B61A899579AB}" type="presParOf" srcId="{7916F02C-C9BD-430B-8807-5FDB79CABA3F}" destId="{88789521-904D-4996-954E-89C742FFC330}" srcOrd="0" destOrd="0" presId="urn:microsoft.com/office/officeart/2008/layout/PictureStrips"/>
    <dgm:cxn modelId="{4E0F3B89-2D59-4CB2-AD6D-39C96A43652F}" type="presParOf" srcId="{7916F02C-C9BD-430B-8807-5FDB79CABA3F}" destId="{11E8F454-7EE0-4084-BC79-8F19BC7B06B8}" srcOrd="1" destOrd="0" presId="urn:microsoft.com/office/officeart/2008/layout/PictureStrips"/>
    <dgm:cxn modelId="{DF4DB004-4156-4296-9B64-F5C906C47BBA}" type="presParOf" srcId="{AF32E565-B09E-4271-BBC7-F49053C05A55}" destId="{3E416DE0-400A-462D-A186-F5F12EFB18D5}" srcOrd="15" destOrd="0" presId="urn:microsoft.com/office/officeart/2008/layout/PictureStrips"/>
    <dgm:cxn modelId="{05F745F1-28A9-4D0B-B03F-A7847C0EDB4C}" type="presParOf" srcId="{AF32E565-B09E-4271-BBC7-F49053C05A55}" destId="{E282AE7B-4CA4-40E5-963C-101E7CEB60C3}" srcOrd="16" destOrd="0" presId="urn:microsoft.com/office/officeart/2008/layout/PictureStrips"/>
    <dgm:cxn modelId="{0A64F87D-5447-4397-B358-6B765F1EEFCC}" type="presParOf" srcId="{E282AE7B-4CA4-40E5-963C-101E7CEB60C3}" destId="{12558657-35F9-4F37-BCB7-C6CF16397015}" srcOrd="0" destOrd="0" presId="urn:microsoft.com/office/officeart/2008/layout/PictureStrips"/>
    <dgm:cxn modelId="{03A6B5F1-0DB7-4F27-AF35-E498F8124A50}" type="presParOf" srcId="{E282AE7B-4CA4-40E5-963C-101E7CEB60C3}" destId="{B8D6683B-9B75-4914-8235-70DE2CD928E6}" srcOrd="1" destOrd="0" presId="urn:microsoft.com/office/officeart/2008/layout/PictureStrips"/>
    <dgm:cxn modelId="{41D5DFD7-AD2D-4D04-BC1F-803F5450D8D6}" type="presParOf" srcId="{AF32E565-B09E-4271-BBC7-F49053C05A55}" destId="{02664D72-42A0-4C85-BB54-FF4FF45991A7}" srcOrd="17" destOrd="0" presId="urn:microsoft.com/office/officeart/2008/layout/PictureStrips"/>
    <dgm:cxn modelId="{7AD9FE3C-F1E4-4D87-8436-0F9AB0A9492B}" type="presParOf" srcId="{AF32E565-B09E-4271-BBC7-F49053C05A55}" destId="{EE86A0A4-D6AB-4D3C-BECF-CF4E6A72CCF2}" srcOrd="18" destOrd="0" presId="urn:microsoft.com/office/officeart/2008/layout/PictureStrips"/>
    <dgm:cxn modelId="{86446F31-2F34-4701-91B9-A57BFAC5098C}" type="presParOf" srcId="{EE86A0A4-D6AB-4D3C-BECF-CF4E6A72CCF2}" destId="{5E1FC766-030A-44AE-A9B2-E578D66AC0D6}" srcOrd="0" destOrd="0" presId="urn:microsoft.com/office/officeart/2008/layout/PictureStrips"/>
    <dgm:cxn modelId="{0940E2F2-1A3D-4B41-A700-F8F19DBD325A}" type="presParOf" srcId="{EE86A0A4-D6AB-4D3C-BECF-CF4E6A72CCF2}" destId="{F69510B5-F5C0-4E3C-A1B5-1410526DDD5B}" srcOrd="1" destOrd="0" presId="urn:microsoft.com/office/officeart/2008/layout/PictureStrips"/>
    <dgm:cxn modelId="{2C1D7297-C51B-4D42-A7F0-2AE881ED3962}" type="presParOf" srcId="{AF32E565-B09E-4271-BBC7-F49053C05A55}" destId="{B028A2A6-B0EC-4B49-8198-CBE3257AB033}" srcOrd="19" destOrd="0" presId="urn:microsoft.com/office/officeart/2008/layout/PictureStrips"/>
    <dgm:cxn modelId="{D8907363-7DA0-4510-B0E3-571617AB4E11}" type="presParOf" srcId="{AF32E565-B09E-4271-BBC7-F49053C05A55}" destId="{DFA6BC9A-115B-4658-8A1F-BF95355E0C45}" srcOrd="20" destOrd="0" presId="urn:microsoft.com/office/officeart/2008/layout/PictureStrips"/>
    <dgm:cxn modelId="{DDC2F9C8-52D2-4040-8F83-0EF2695C001D}" type="presParOf" srcId="{DFA6BC9A-115B-4658-8A1F-BF95355E0C45}" destId="{BA8C3879-6E3C-4033-ABFE-497E6F3C65AE}" srcOrd="0" destOrd="0" presId="urn:microsoft.com/office/officeart/2008/layout/PictureStrips"/>
    <dgm:cxn modelId="{736B320C-5B20-4B35-A661-FB6C24BB791F}" type="presParOf" srcId="{DFA6BC9A-115B-4658-8A1F-BF95355E0C45}" destId="{CA5CD05C-C8B5-4CEC-9B4F-E2793C08C537}" srcOrd="1" destOrd="0" presId="urn:microsoft.com/office/officeart/2008/layout/PictureStrips"/>
    <dgm:cxn modelId="{B4625117-3C96-4FB1-8F63-38D5138A8E21}" type="presParOf" srcId="{AF32E565-B09E-4271-BBC7-F49053C05A55}" destId="{37022E39-0577-48D7-B4E5-9B7BA6F5AD27}" srcOrd="21" destOrd="0" presId="urn:microsoft.com/office/officeart/2008/layout/PictureStrips"/>
    <dgm:cxn modelId="{F497E936-FBDD-4DB6-B7F5-DC5674359119}" type="presParOf" srcId="{AF32E565-B09E-4271-BBC7-F49053C05A55}" destId="{F3961B2F-2F77-4A21-AA74-50C02E72E361}" srcOrd="22" destOrd="0" presId="urn:microsoft.com/office/officeart/2008/layout/PictureStrips"/>
    <dgm:cxn modelId="{14420824-EA81-4321-91FB-1897EACCBFC3}" type="presParOf" srcId="{F3961B2F-2F77-4A21-AA74-50C02E72E361}" destId="{E30FDECC-A9CC-4983-92CE-D520F5B2ACF8}" srcOrd="0" destOrd="0" presId="urn:microsoft.com/office/officeart/2008/layout/PictureStrips"/>
    <dgm:cxn modelId="{49BB8A57-7922-4E45-93D6-4686DC7CC400}" type="presParOf" srcId="{F3961B2F-2F77-4A21-AA74-50C02E72E361}" destId="{2A5BAF3E-66DD-41DF-BCC6-787FFF83B3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59240-502C-4849-919E-D3EFDA72D5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5D78A-C0F9-4158-A53A-796B46F7D09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20470-FAD9-4544-A734-5E994B0FC3B0}" type="parTrans" cxnId="{B6356FD8-3CC5-40D0-ACFE-F968DB55CCDA}">
      <dgm:prSet/>
      <dgm:spPr/>
      <dgm:t>
        <a:bodyPr/>
        <a:lstStyle/>
        <a:p>
          <a:endParaRPr lang="ru-RU"/>
        </a:p>
      </dgm:t>
    </dgm:pt>
    <dgm:pt modelId="{BC236843-CEF2-43EA-958E-E7148A2EA842}" type="sibTrans" cxnId="{B6356FD8-3CC5-40D0-ACFE-F968DB55CCDA}">
      <dgm:prSet/>
      <dgm:spPr/>
      <dgm:t>
        <a:bodyPr/>
        <a:lstStyle/>
        <a:p>
          <a:endParaRPr lang="ru-RU"/>
        </a:p>
      </dgm:t>
    </dgm:pt>
    <dgm:pt modelId="{94500F9B-B970-43D5-9D2A-47E7A05EF05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980F1-733E-4228-B29A-08993AD8B799}" type="parTrans" cxnId="{FD56B9D5-A30B-4C76-9ECF-0E9BB922E0D2}">
      <dgm:prSet/>
      <dgm:spPr/>
      <dgm:t>
        <a:bodyPr/>
        <a:lstStyle/>
        <a:p>
          <a:endParaRPr lang="ru-RU"/>
        </a:p>
      </dgm:t>
    </dgm:pt>
    <dgm:pt modelId="{5EF7BF51-EA4F-4FC9-B4D2-33D93F05D46A}" type="sibTrans" cxnId="{FD56B9D5-A30B-4C76-9ECF-0E9BB922E0D2}">
      <dgm:prSet/>
      <dgm:spPr/>
      <dgm:t>
        <a:bodyPr/>
        <a:lstStyle/>
        <a:p>
          <a:endParaRPr lang="ru-RU"/>
        </a:p>
      </dgm:t>
    </dgm:pt>
    <dgm:pt modelId="{DA1EB261-69B8-43DD-9C9B-1C4496A92BD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объединения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8FB0F-4608-4885-B2AC-84A31644A298}" type="parTrans" cxnId="{40438298-F00C-4E61-BBA7-BF947653A4DA}">
      <dgm:prSet/>
      <dgm:spPr/>
      <dgm:t>
        <a:bodyPr/>
        <a:lstStyle/>
        <a:p>
          <a:endParaRPr lang="ru-RU"/>
        </a:p>
      </dgm:t>
    </dgm:pt>
    <dgm:pt modelId="{17FEB20D-AD3F-4C13-BA4E-C9E454AE8EFF}" type="sibTrans" cxnId="{40438298-F00C-4E61-BBA7-BF947653A4DA}">
      <dgm:prSet/>
      <dgm:spPr/>
      <dgm:t>
        <a:bodyPr/>
        <a:lstStyle/>
        <a:p>
          <a:endParaRPr lang="ru-RU"/>
        </a:p>
      </dgm:t>
    </dgm:pt>
    <dgm:pt modelId="{CDD6E1D0-04E4-4162-8011-4F28CEEC63B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ресурсы</a:t>
          </a:r>
        </a:p>
      </dgm:t>
    </dgm:pt>
    <dgm:pt modelId="{4F1DE73D-45DD-4FDE-965A-F90B5F8DB908}" type="parTrans" cxnId="{3C78E646-1718-4D87-8D7F-934BD577D9D0}">
      <dgm:prSet/>
      <dgm:spPr/>
      <dgm:t>
        <a:bodyPr/>
        <a:lstStyle/>
        <a:p>
          <a:endParaRPr lang="ru-RU"/>
        </a:p>
      </dgm:t>
    </dgm:pt>
    <dgm:pt modelId="{54175C31-BF64-4523-B4EF-8CE2B159F620}" type="sibTrans" cxnId="{3C78E646-1718-4D87-8D7F-934BD577D9D0}">
      <dgm:prSet/>
      <dgm:spPr/>
      <dgm:t>
        <a:bodyPr/>
        <a:lstStyle/>
        <a:p>
          <a:endParaRPr lang="ru-RU"/>
        </a:p>
      </dgm:t>
    </dgm:pt>
    <dgm:pt modelId="{1152DEDC-0BB6-44B2-9468-FD27CACA8B81}" type="pres">
      <dgm:prSet presAssocID="{53F59240-502C-4849-919E-D3EFDA72D5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66FD39-12CF-47E7-BBB5-FC21E1D5106F}" type="pres">
      <dgm:prSet presAssocID="{53F59240-502C-4849-919E-D3EFDA72D539}" presName="Name1" presStyleCnt="0"/>
      <dgm:spPr/>
    </dgm:pt>
    <dgm:pt modelId="{A50C2026-B7D6-40F0-8EA7-2C5011D8DA46}" type="pres">
      <dgm:prSet presAssocID="{53F59240-502C-4849-919E-D3EFDA72D539}" presName="cycle" presStyleCnt="0"/>
      <dgm:spPr/>
    </dgm:pt>
    <dgm:pt modelId="{C4158412-A0D9-44DA-BAC7-1F0AB8D48788}" type="pres">
      <dgm:prSet presAssocID="{53F59240-502C-4849-919E-D3EFDA72D539}" presName="srcNode" presStyleLbl="node1" presStyleIdx="0" presStyleCnt="4"/>
      <dgm:spPr/>
    </dgm:pt>
    <dgm:pt modelId="{0A879652-9ABA-485B-82E4-C87632A8D1F1}" type="pres">
      <dgm:prSet presAssocID="{53F59240-502C-4849-919E-D3EFDA72D539}" presName="conn" presStyleLbl="parChTrans1D2" presStyleIdx="0" presStyleCnt="1"/>
      <dgm:spPr/>
      <dgm:t>
        <a:bodyPr/>
        <a:lstStyle/>
        <a:p>
          <a:endParaRPr lang="ru-RU"/>
        </a:p>
      </dgm:t>
    </dgm:pt>
    <dgm:pt modelId="{9E0A63FF-2F9A-4C8F-A80C-28AFC92BE3EF}" type="pres">
      <dgm:prSet presAssocID="{53F59240-502C-4849-919E-D3EFDA72D539}" presName="extraNode" presStyleLbl="node1" presStyleIdx="0" presStyleCnt="4"/>
      <dgm:spPr/>
    </dgm:pt>
    <dgm:pt modelId="{E5C14212-9CDC-4ACC-8384-26B02936ACF3}" type="pres">
      <dgm:prSet presAssocID="{53F59240-502C-4849-919E-D3EFDA72D539}" presName="dstNode" presStyleLbl="node1" presStyleIdx="0" presStyleCnt="4"/>
      <dgm:spPr/>
    </dgm:pt>
    <dgm:pt modelId="{4F77131B-E6F1-43C9-82ED-EACF02C2217F}" type="pres">
      <dgm:prSet presAssocID="{1585D78A-C0F9-4158-A53A-796B46F7D09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3DEE-84C6-4E3F-917D-D2C801BA36CE}" type="pres">
      <dgm:prSet presAssocID="{1585D78A-C0F9-4158-A53A-796B46F7D095}" presName="accent_1" presStyleCnt="0"/>
      <dgm:spPr/>
    </dgm:pt>
    <dgm:pt modelId="{BFC5B214-163E-4201-B2CC-8DF9008F2DD7}" type="pres">
      <dgm:prSet presAssocID="{1585D78A-C0F9-4158-A53A-796B46F7D095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F3ED2B-971A-4363-9907-214297A56AA2}" type="pres">
      <dgm:prSet presAssocID="{94500F9B-B970-43D5-9D2A-47E7A05EF058}" presName="text_2" presStyleLbl="node1" presStyleIdx="1" presStyleCnt="4" custScaleX="103893" custLinFactNeighborX="-1937" custLinFactNeighborY="7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9CE3-093C-4919-90B8-9303EA08FDE2}" type="pres">
      <dgm:prSet presAssocID="{94500F9B-B970-43D5-9D2A-47E7A05EF058}" presName="accent_2" presStyleCnt="0"/>
      <dgm:spPr/>
    </dgm:pt>
    <dgm:pt modelId="{2B9FFB06-9972-499C-BAEC-EA0E73C2BC91}" type="pres">
      <dgm:prSet presAssocID="{94500F9B-B970-43D5-9D2A-47E7A05EF05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881A01-FC47-4756-A4B4-3112C5A66312}" type="pres">
      <dgm:prSet presAssocID="{DA1EB261-69B8-43DD-9C9B-1C4496A92BD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69A31-A03C-4A36-BB2D-DC548A5E5789}" type="pres">
      <dgm:prSet presAssocID="{DA1EB261-69B8-43DD-9C9B-1C4496A92BD4}" presName="accent_3" presStyleCnt="0"/>
      <dgm:spPr/>
    </dgm:pt>
    <dgm:pt modelId="{81BDC462-B5EB-4737-8068-CF798C77897A}" type="pres">
      <dgm:prSet presAssocID="{DA1EB261-69B8-43DD-9C9B-1C4496A92BD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B397FC-7DDD-4649-A9D8-B76016A10A06}" type="pres">
      <dgm:prSet presAssocID="{CDD6E1D0-04E4-4162-8011-4F28CEEC63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143D7-9AEA-4F09-9DCA-27D0518C5BF3}" type="pres">
      <dgm:prSet presAssocID="{CDD6E1D0-04E4-4162-8011-4F28CEEC63B9}" presName="accent_4" presStyleCnt="0"/>
      <dgm:spPr/>
    </dgm:pt>
    <dgm:pt modelId="{FE8FA8AA-0CA3-4D4C-9D22-1CC97F979292}" type="pres">
      <dgm:prSet presAssocID="{CDD6E1D0-04E4-4162-8011-4F28CEEC63B9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943CAFA-28B0-4F40-BAAE-E6B15F2A544F}" type="presOf" srcId="{53F59240-502C-4849-919E-D3EFDA72D539}" destId="{1152DEDC-0BB6-44B2-9468-FD27CACA8B81}" srcOrd="0" destOrd="0" presId="urn:microsoft.com/office/officeart/2008/layout/VerticalCurvedList"/>
    <dgm:cxn modelId="{FD56B9D5-A30B-4C76-9ECF-0E9BB922E0D2}" srcId="{53F59240-502C-4849-919E-D3EFDA72D539}" destId="{94500F9B-B970-43D5-9D2A-47E7A05EF058}" srcOrd="1" destOrd="0" parTransId="{678980F1-733E-4228-B29A-08993AD8B799}" sibTransId="{5EF7BF51-EA4F-4FC9-B4D2-33D93F05D46A}"/>
    <dgm:cxn modelId="{1B3F0B2A-C7A2-40EB-B0DD-50BCE763CF78}" type="presOf" srcId="{DA1EB261-69B8-43DD-9C9B-1C4496A92BD4}" destId="{C6881A01-FC47-4756-A4B4-3112C5A66312}" srcOrd="0" destOrd="0" presId="urn:microsoft.com/office/officeart/2008/layout/VerticalCurvedList"/>
    <dgm:cxn modelId="{0FC9B424-2966-4C0F-B56E-0B248238E7C8}" type="presOf" srcId="{BC236843-CEF2-43EA-958E-E7148A2EA842}" destId="{0A879652-9ABA-485B-82E4-C87632A8D1F1}" srcOrd="0" destOrd="0" presId="urn:microsoft.com/office/officeart/2008/layout/VerticalCurvedList"/>
    <dgm:cxn modelId="{6CB8F49F-840C-490F-B5A9-5AFE05764D25}" type="presOf" srcId="{94500F9B-B970-43D5-9D2A-47E7A05EF058}" destId="{D5F3ED2B-971A-4363-9907-214297A56AA2}" srcOrd="0" destOrd="0" presId="urn:microsoft.com/office/officeart/2008/layout/VerticalCurvedList"/>
    <dgm:cxn modelId="{62DFD7B4-4A08-4202-9635-D37014AB4D03}" type="presOf" srcId="{CDD6E1D0-04E4-4162-8011-4F28CEEC63B9}" destId="{6AB397FC-7DDD-4649-A9D8-B76016A10A06}" srcOrd="0" destOrd="0" presId="urn:microsoft.com/office/officeart/2008/layout/VerticalCurvedList"/>
    <dgm:cxn modelId="{488D3B4B-B300-4176-80F6-D380AC3FADE2}" type="presOf" srcId="{1585D78A-C0F9-4158-A53A-796B46F7D095}" destId="{4F77131B-E6F1-43C9-82ED-EACF02C2217F}" srcOrd="0" destOrd="0" presId="urn:microsoft.com/office/officeart/2008/layout/VerticalCurvedList"/>
    <dgm:cxn modelId="{40438298-F00C-4E61-BBA7-BF947653A4DA}" srcId="{53F59240-502C-4849-919E-D3EFDA72D539}" destId="{DA1EB261-69B8-43DD-9C9B-1C4496A92BD4}" srcOrd="2" destOrd="0" parTransId="{01F8FB0F-4608-4885-B2AC-84A31644A298}" sibTransId="{17FEB20D-AD3F-4C13-BA4E-C9E454AE8EFF}"/>
    <dgm:cxn modelId="{B6356FD8-3CC5-40D0-ACFE-F968DB55CCDA}" srcId="{53F59240-502C-4849-919E-D3EFDA72D539}" destId="{1585D78A-C0F9-4158-A53A-796B46F7D095}" srcOrd="0" destOrd="0" parTransId="{C5B20470-FAD9-4544-A734-5E994B0FC3B0}" sibTransId="{BC236843-CEF2-43EA-958E-E7148A2EA842}"/>
    <dgm:cxn modelId="{3C78E646-1718-4D87-8D7F-934BD577D9D0}" srcId="{53F59240-502C-4849-919E-D3EFDA72D539}" destId="{CDD6E1D0-04E4-4162-8011-4F28CEEC63B9}" srcOrd="3" destOrd="0" parTransId="{4F1DE73D-45DD-4FDE-965A-F90B5F8DB908}" sibTransId="{54175C31-BF64-4523-B4EF-8CE2B159F620}"/>
    <dgm:cxn modelId="{4D865887-EC45-4ADA-9E14-55DE6675C648}" type="presParOf" srcId="{1152DEDC-0BB6-44B2-9468-FD27CACA8B81}" destId="{8366FD39-12CF-47E7-BBB5-FC21E1D5106F}" srcOrd="0" destOrd="0" presId="urn:microsoft.com/office/officeart/2008/layout/VerticalCurvedList"/>
    <dgm:cxn modelId="{C5109718-4585-4169-A429-B65A2CC73FF7}" type="presParOf" srcId="{8366FD39-12CF-47E7-BBB5-FC21E1D5106F}" destId="{A50C2026-B7D6-40F0-8EA7-2C5011D8DA46}" srcOrd="0" destOrd="0" presId="urn:microsoft.com/office/officeart/2008/layout/VerticalCurvedList"/>
    <dgm:cxn modelId="{4530F10F-95B5-4354-BF5B-6B091A7F2288}" type="presParOf" srcId="{A50C2026-B7D6-40F0-8EA7-2C5011D8DA46}" destId="{C4158412-A0D9-44DA-BAC7-1F0AB8D48788}" srcOrd="0" destOrd="0" presId="urn:microsoft.com/office/officeart/2008/layout/VerticalCurvedList"/>
    <dgm:cxn modelId="{943590D5-7AAA-48E4-8A70-C14C17825826}" type="presParOf" srcId="{A50C2026-B7D6-40F0-8EA7-2C5011D8DA46}" destId="{0A879652-9ABA-485B-82E4-C87632A8D1F1}" srcOrd="1" destOrd="0" presId="urn:microsoft.com/office/officeart/2008/layout/VerticalCurvedList"/>
    <dgm:cxn modelId="{675849A5-CBB5-4BB7-9170-230700C54F86}" type="presParOf" srcId="{A50C2026-B7D6-40F0-8EA7-2C5011D8DA46}" destId="{9E0A63FF-2F9A-4C8F-A80C-28AFC92BE3EF}" srcOrd="2" destOrd="0" presId="urn:microsoft.com/office/officeart/2008/layout/VerticalCurvedList"/>
    <dgm:cxn modelId="{9E356BB4-B1E5-4218-A533-FCAABF792D02}" type="presParOf" srcId="{A50C2026-B7D6-40F0-8EA7-2C5011D8DA46}" destId="{E5C14212-9CDC-4ACC-8384-26B02936ACF3}" srcOrd="3" destOrd="0" presId="urn:microsoft.com/office/officeart/2008/layout/VerticalCurvedList"/>
    <dgm:cxn modelId="{A3942D03-BA47-4D92-AD84-737E3DDD644F}" type="presParOf" srcId="{8366FD39-12CF-47E7-BBB5-FC21E1D5106F}" destId="{4F77131B-E6F1-43C9-82ED-EACF02C2217F}" srcOrd="1" destOrd="0" presId="urn:microsoft.com/office/officeart/2008/layout/VerticalCurvedList"/>
    <dgm:cxn modelId="{9128D360-14C7-4E1C-966E-4F2483B9EA20}" type="presParOf" srcId="{8366FD39-12CF-47E7-BBB5-FC21E1D5106F}" destId="{D7633DEE-84C6-4E3F-917D-D2C801BA36CE}" srcOrd="2" destOrd="0" presId="urn:microsoft.com/office/officeart/2008/layout/VerticalCurvedList"/>
    <dgm:cxn modelId="{3A810710-B36A-4204-955A-46E9EE606B21}" type="presParOf" srcId="{D7633DEE-84C6-4E3F-917D-D2C801BA36CE}" destId="{BFC5B214-163E-4201-B2CC-8DF9008F2DD7}" srcOrd="0" destOrd="0" presId="urn:microsoft.com/office/officeart/2008/layout/VerticalCurvedList"/>
    <dgm:cxn modelId="{4E85996C-1C00-4FE9-9D5E-CD48FCF78DE1}" type="presParOf" srcId="{8366FD39-12CF-47E7-BBB5-FC21E1D5106F}" destId="{D5F3ED2B-971A-4363-9907-214297A56AA2}" srcOrd="3" destOrd="0" presId="urn:microsoft.com/office/officeart/2008/layout/VerticalCurvedList"/>
    <dgm:cxn modelId="{182EDB80-19A6-4C69-B39D-623D21F32AD4}" type="presParOf" srcId="{8366FD39-12CF-47E7-BBB5-FC21E1D5106F}" destId="{323F9CE3-093C-4919-90B8-9303EA08FDE2}" srcOrd="4" destOrd="0" presId="urn:microsoft.com/office/officeart/2008/layout/VerticalCurvedList"/>
    <dgm:cxn modelId="{E9F557F5-8C57-47A0-AA6F-7ED9A7A377B9}" type="presParOf" srcId="{323F9CE3-093C-4919-90B8-9303EA08FDE2}" destId="{2B9FFB06-9972-499C-BAEC-EA0E73C2BC91}" srcOrd="0" destOrd="0" presId="urn:microsoft.com/office/officeart/2008/layout/VerticalCurvedList"/>
    <dgm:cxn modelId="{6411EDA3-CD30-4919-AA95-CB76591F4F1B}" type="presParOf" srcId="{8366FD39-12CF-47E7-BBB5-FC21E1D5106F}" destId="{C6881A01-FC47-4756-A4B4-3112C5A66312}" srcOrd="5" destOrd="0" presId="urn:microsoft.com/office/officeart/2008/layout/VerticalCurvedList"/>
    <dgm:cxn modelId="{94E177D5-0F3E-4DFB-BE3A-9C6E42A938E2}" type="presParOf" srcId="{8366FD39-12CF-47E7-BBB5-FC21E1D5106F}" destId="{81F69A31-A03C-4A36-BB2D-DC548A5E5789}" srcOrd="6" destOrd="0" presId="urn:microsoft.com/office/officeart/2008/layout/VerticalCurvedList"/>
    <dgm:cxn modelId="{0CBD79C2-3BAA-4F56-AA9C-07E2CB703A92}" type="presParOf" srcId="{81F69A31-A03C-4A36-BB2D-DC548A5E5789}" destId="{81BDC462-B5EB-4737-8068-CF798C77897A}" srcOrd="0" destOrd="0" presId="urn:microsoft.com/office/officeart/2008/layout/VerticalCurvedList"/>
    <dgm:cxn modelId="{0ADAD894-BD18-4E45-8A9C-FAEA651D91A7}" type="presParOf" srcId="{8366FD39-12CF-47E7-BBB5-FC21E1D5106F}" destId="{6AB397FC-7DDD-4649-A9D8-B76016A10A06}" srcOrd="7" destOrd="0" presId="urn:microsoft.com/office/officeart/2008/layout/VerticalCurvedList"/>
    <dgm:cxn modelId="{3B03D773-367C-410E-B1AA-685C9D69A2FF}" type="presParOf" srcId="{8366FD39-12CF-47E7-BBB5-FC21E1D5106F}" destId="{7BF143D7-9AEA-4F09-9DCA-27D0518C5BF3}" srcOrd="8" destOrd="0" presId="urn:microsoft.com/office/officeart/2008/layout/VerticalCurvedList"/>
    <dgm:cxn modelId="{59F982F3-6D76-4D5F-A0D7-CA06808A2286}" type="presParOf" srcId="{7BF143D7-9AEA-4F09-9DCA-27D0518C5BF3}" destId="{FE8FA8AA-0CA3-4D4C-9D22-1CC97F9792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91868-EA2C-497A-9B2E-DCE0F042FB3E}">
      <dsp:nvSpPr>
        <dsp:cNvPr id="0" name=""/>
        <dsp:cNvSpPr/>
      </dsp:nvSpPr>
      <dsp:spPr>
        <a:xfrm>
          <a:off x="0" y="0"/>
          <a:ext cx="10515600" cy="1704807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развития воспитания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0" y="0"/>
        <a:ext cx="10515600" cy="1704807"/>
      </dsp:txXfrm>
    </dsp:sp>
    <dsp:sp modelId="{5D8BD736-6BD5-4266-9C7D-C6A1D0DA4E2A}">
      <dsp:nvSpPr>
        <dsp:cNvPr id="0" name=""/>
        <dsp:cNvSpPr/>
      </dsp:nvSpPr>
      <dsp:spPr>
        <a:xfrm>
          <a:off x="0" y="1704807"/>
          <a:ext cx="5257799" cy="3580096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социальных институтов воспитания</a:t>
          </a:r>
          <a:endParaRPr lang="ru-RU" sz="3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4807"/>
        <a:ext cx="5257799" cy="3580096"/>
      </dsp:txXfrm>
    </dsp:sp>
    <dsp:sp modelId="{01FA02D1-AB74-4B42-9569-F3EF4105C3E3}">
      <dsp:nvSpPr>
        <dsp:cNvPr id="0" name=""/>
        <dsp:cNvSpPr/>
      </dsp:nvSpPr>
      <dsp:spPr>
        <a:xfrm>
          <a:off x="5257800" y="1704807"/>
          <a:ext cx="5257799" cy="3580096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воспитательного процесса с учетом современных достижений науки и на основе отечественных традиций</a:t>
          </a:r>
          <a:endParaRPr lang="ru-RU" sz="3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704807"/>
        <a:ext cx="5257799" cy="3580096"/>
      </dsp:txXfrm>
    </dsp:sp>
    <dsp:sp modelId="{C98562D3-B974-4DD8-BF0E-DF347FAA76ED}">
      <dsp:nvSpPr>
        <dsp:cNvPr id="0" name=""/>
        <dsp:cNvSpPr/>
      </dsp:nvSpPr>
      <dsp:spPr>
        <a:xfrm>
          <a:off x="0" y="5284904"/>
          <a:ext cx="10515600" cy="39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8B1D4-3B2C-443C-87EF-50A5F25D1FD9}">
      <dsp:nvSpPr>
        <dsp:cNvPr id="0" name=""/>
        <dsp:cNvSpPr/>
      </dsp:nvSpPr>
      <dsp:spPr>
        <a:xfrm>
          <a:off x="561423" y="111211"/>
          <a:ext cx="3047233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семейного    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воспитания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423" y="111211"/>
        <a:ext cx="3047233" cy="952260"/>
      </dsp:txXfrm>
    </dsp:sp>
    <dsp:sp modelId="{B902527F-7046-4393-B8BF-6D89B278352B}">
      <dsp:nvSpPr>
        <dsp:cNvPr id="0" name=""/>
        <dsp:cNvSpPr/>
      </dsp:nvSpPr>
      <dsp:spPr>
        <a:xfrm>
          <a:off x="0" y="0"/>
          <a:ext cx="952299" cy="99987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2B452-7728-4E9D-877B-F9BC967C0182}">
      <dsp:nvSpPr>
        <dsp:cNvPr id="0" name=""/>
        <dsp:cNvSpPr/>
      </dsp:nvSpPr>
      <dsp:spPr>
        <a:xfrm>
          <a:off x="4301948" y="160072"/>
          <a:ext cx="2923241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воспитания   системе образования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948" y="160072"/>
        <a:ext cx="2923241" cy="952260"/>
      </dsp:txXfrm>
    </dsp:sp>
    <dsp:sp modelId="{6F9F9404-D084-4F8B-9DC3-0B3BE1C4495F}">
      <dsp:nvSpPr>
        <dsp:cNvPr id="0" name=""/>
        <dsp:cNvSpPr/>
      </dsp:nvSpPr>
      <dsp:spPr>
        <a:xfrm>
          <a:off x="3889203" y="47234"/>
          <a:ext cx="888160" cy="9998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C4DCB-A11D-4630-AD08-4CEBCFFF0F32}">
      <dsp:nvSpPr>
        <dsp:cNvPr id="0" name=""/>
        <dsp:cNvSpPr/>
      </dsp:nvSpPr>
      <dsp:spPr>
        <a:xfrm>
          <a:off x="7915269" y="171632"/>
          <a:ext cx="3047233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общественных объединений в сфере воспитания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5269" y="171632"/>
        <a:ext cx="3047233" cy="952260"/>
      </dsp:txXfrm>
    </dsp:sp>
    <dsp:sp modelId="{49E4B50D-9190-4080-AAE3-CBBA4B6A0DBB}">
      <dsp:nvSpPr>
        <dsp:cNvPr id="0" name=""/>
        <dsp:cNvSpPr/>
      </dsp:nvSpPr>
      <dsp:spPr>
        <a:xfrm>
          <a:off x="7304141" y="182907"/>
          <a:ext cx="874502" cy="99987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70F0-2473-4619-B6E3-2F56BD808D90}">
      <dsp:nvSpPr>
        <dsp:cNvPr id="0" name=""/>
        <dsp:cNvSpPr/>
      </dsp:nvSpPr>
      <dsp:spPr>
        <a:xfrm>
          <a:off x="583231" y="1245800"/>
          <a:ext cx="3047233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Духовное и нравственное воспитание детей на основе российских традиционных ценностей 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31" y="1245800"/>
        <a:ext cx="3047233" cy="952260"/>
      </dsp:txXfrm>
    </dsp:sp>
    <dsp:sp modelId="{06BB24D0-E8A0-4B4E-9C03-E440071437A0}">
      <dsp:nvSpPr>
        <dsp:cNvPr id="0" name=""/>
        <dsp:cNvSpPr/>
      </dsp:nvSpPr>
      <dsp:spPr>
        <a:xfrm>
          <a:off x="0" y="1134819"/>
          <a:ext cx="1137376" cy="99987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0C867-3EAC-4BD1-A3DE-3E22C17C8A09}">
      <dsp:nvSpPr>
        <dsp:cNvPr id="0" name=""/>
        <dsp:cNvSpPr/>
      </dsp:nvSpPr>
      <dsp:spPr>
        <a:xfrm>
          <a:off x="4403739" y="1381176"/>
          <a:ext cx="2815247" cy="9060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     воспитательных возможностей информационных           ресурсов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739" y="1381176"/>
        <a:ext cx="2815247" cy="906028"/>
      </dsp:txXfrm>
    </dsp:sp>
    <dsp:sp modelId="{0DD0E570-AA04-4253-8979-BB67A63AD411}">
      <dsp:nvSpPr>
        <dsp:cNvPr id="0" name=""/>
        <dsp:cNvSpPr/>
      </dsp:nvSpPr>
      <dsp:spPr>
        <a:xfrm>
          <a:off x="3878803" y="1356440"/>
          <a:ext cx="1008085" cy="99987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964A5-F010-49A8-A28C-8C9F0263044D}">
      <dsp:nvSpPr>
        <dsp:cNvPr id="0" name=""/>
        <dsp:cNvSpPr/>
      </dsp:nvSpPr>
      <dsp:spPr>
        <a:xfrm>
          <a:off x="7915269" y="1432995"/>
          <a:ext cx="3047233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воспитание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5269" y="1432995"/>
        <a:ext cx="3047233" cy="952260"/>
      </dsp:txXfrm>
    </dsp:sp>
    <dsp:sp modelId="{91D5AF14-A2FA-4F60-90F5-FE0CCFF741F5}">
      <dsp:nvSpPr>
        <dsp:cNvPr id="0" name=""/>
        <dsp:cNvSpPr/>
      </dsp:nvSpPr>
      <dsp:spPr>
        <a:xfrm>
          <a:off x="7368005" y="1407184"/>
          <a:ext cx="1286957" cy="99987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C0E0E-2D54-4B7A-AF1C-98AF27E13596}">
      <dsp:nvSpPr>
        <dsp:cNvPr id="0" name=""/>
        <dsp:cNvSpPr/>
      </dsp:nvSpPr>
      <dsp:spPr>
        <a:xfrm>
          <a:off x="639607" y="2617121"/>
          <a:ext cx="3062926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воспитание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607" y="2617121"/>
        <a:ext cx="3062926" cy="952260"/>
      </dsp:txXfrm>
    </dsp:sp>
    <dsp:sp modelId="{29E273A9-E2AB-485A-8F5B-854EBF156D2B}">
      <dsp:nvSpPr>
        <dsp:cNvPr id="0" name=""/>
        <dsp:cNvSpPr/>
      </dsp:nvSpPr>
      <dsp:spPr>
        <a:xfrm>
          <a:off x="0" y="2481890"/>
          <a:ext cx="1343929" cy="99987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89521-904D-4996-954E-89C742FFC330}">
      <dsp:nvSpPr>
        <dsp:cNvPr id="0" name=""/>
        <dsp:cNvSpPr/>
      </dsp:nvSpPr>
      <dsp:spPr>
        <a:xfrm>
          <a:off x="4725483" y="2617121"/>
          <a:ext cx="2560651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      и  формирование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культуры здоровья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5483" y="2617121"/>
        <a:ext cx="2560651" cy="952260"/>
      </dsp:txXfrm>
    </dsp:sp>
    <dsp:sp modelId="{11E8F454-7EE0-4084-BC79-8F19BC7B06B8}">
      <dsp:nvSpPr>
        <dsp:cNvPr id="0" name=""/>
        <dsp:cNvSpPr/>
      </dsp:nvSpPr>
      <dsp:spPr>
        <a:xfrm>
          <a:off x="3871787" y="2512086"/>
          <a:ext cx="1102733" cy="999873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8657-35F9-4F37-BCB7-C6CF16397015}">
      <dsp:nvSpPr>
        <dsp:cNvPr id="0" name=""/>
        <dsp:cNvSpPr/>
      </dsp:nvSpPr>
      <dsp:spPr>
        <a:xfrm>
          <a:off x="4437265" y="3717181"/>
          <a:ext cx="2850077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Трудовое воспитание и профессиональное самоопределение 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7265" y="3717181"/>
        <a:ext cx="2850077" cy="952260"/>
      </dsp:txXfrm>
    </dsp:sp>
    <dsp:sp modelId="{B8D6683B-9B75-4914-8235-70DE2CD928E6}">
      <dsp:nvSpPr>
        <dsp:cNvPr id="0" name=""/>
        <dsp:cNvSpPr/>
      </dsp:nvSpPr>
      <dsp:spPr>
        <a:xfrm>
          <a:off x="3811974" y="3718993"/>
          <a:ext cx="1128017" cy="999873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FC766-030A-44AE-A9B2-E578D66AC0D6}">
      <dsp:nvSpPr>
        <dsp:cNvPr id="0" name=""/>
        <dsp:cNvSpPr/>
      </dsp:nvSpPr>
      <dsp:spPr>
        <a:xfrm>
          <a:off x="995318" y="3726074"/>
          <a:ext cx="2725506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5318" y="3726074"/>
        <a:ext cx="2725506" cy="952260"/>
      </dsp:txXfrm>
    </dsp:sp>
    <dsp:sp modelId="{F69510B5-F5C0-4E3C-A1B5-1410526DDD5B}">
      <dsp:nvSpPr>
        <dsp:cNvPr id="0" name=""/>
        <dsp:cNvSpPr/>
      </dsp:nvSpPr>
      <dsp:spPr>
        <a:xfrm>
          <a:off x="116294" y="3637915"/>
          <a:ext cx="1076257" cy="999873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3879-6E3C-4033-ABFE-497E6F3C65AE}">
      <dsp:nvSpPr>
        <dsp:cNvPr id="0" name=""/>
        <dsp:cNvSpPr/>
      </dsp:nvSpPr>
      <dsp:spPr>
        <a:xfrm>
          <a:off x="7480367" y="3744091"/>
          <a:ext cx="3390595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          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детей к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культурному наследию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80367" y="3744091"/>
        <a:ext cx="3390595" cy="952260"/>
      </dsp:txXfrm>
    </dsp:sp>
    <dsp:sp modelId="{CA5CD05C-C8B5-4CEC-9B4F-E2793C08C537}">
      <dsp:nvSpPr>
        <dsp:cNvPr id="0" name=""/>
        <dsp:cNvSpPr/>
      </dsp:nvSpPr>
      <dsp:spPr>
        <a:xfrm>
          <a:off x="7499575" y="2623174"/>
          <a:ext cx="666582" cy="9998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FDECC-A9CC-4983-92CE-D520F5B2ACF8}">
      <dsp:nvSpPr>
        <dsp:cNvPr id="0" name=""/>
        <dsp:cNvSpPr/>
      </dsp:nvSpPr>
      <dsp:spPr>
        <a:xfrm>
          <a:off x="8067809" y="2629785"/>
          <a:ext cx="2798853" cy="952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99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Популяризация научных знаний среди детей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7809" y="2629785"/>
        <a:ext cx="2798853" cy="952260"/>
      </dsp:txXfrm>
    </dsp:sp>
    <dsp:sp modelId="{2A5BAF3E-66DD-41DF-BCC6-787FFF83B3D0}">
      <dsp:nvSpPr>
        <dsp:cNvPr id="0" name=""/>
        <dsp:cNvSpPr/>
      </dsp:nvSpPr>
      <dsp:spPr>
        <a:xfrm>
          <a:off x="7343689" y="3780775"/>
          <a:ext cx="997760" cy="999873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9652-9ABA-485B-82E4-C87632A8D1F1}">
      <dsp:nvSpPr>
        <dsp:cNvPr id="0" name=""/>
        <dsp:cNvSpPr/>
      </dsp:nvSpPr>
      <dsp:spPr>
        <a:xfrm>
          <a:off x="-5040169" y="-763932"/>
          <a:ext cx="5937940" cy="5937940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131B-E6F1-43C9-82ED-EACF02C2217F}">
      <dsp:nvSpPr>
        <dsp:cNvPr id="0" name=""/>
        <dsp:cNvSpPr/>
      </dsp:nvSpPr>
      <dsp:spPr>
        <a:xfrm>
          <a:off x="444254" y="339046"/>
          <a:ext cx="5967228" cy="678445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851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254" y="339046"/>
        <a:ext cx="5967228" cy="678445"/>
      </dsp:txXfrm>
    </dsp:sp>
    <dsp:sp modelId="{BFC5B214-163E-4201-B2CC-8DF9008F2DD7}">
      <dsp:nvSpPr>
        <dsp:cNvPr id="0" name=""/>
        <dsp:cNvSpPr/>
      </dsp:nvSpPr>
      <dsp:spPr>
        <a:xfrm>
          <a:off x="20225" y="254240"/>
          <a:ext cx="848057" cy="8480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3ED2B-971A-4363-9907-214297A56AA2}">
      <dsp:nvSpPr>
        <dsp:cNvPr id="0" name=""/>
        <dsp:cNvSpPr/>
      </dsp:nvSpPr>
      <dsp:spPr>
        <a:xfrm>
          <a:off x="616591" y="1406316"/>
          <a:ext cx="5795421" cy="678445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85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   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591" y="1406316"/>
        <a:ext cx="5795421" cy="678445"/>
      </dsp:txXfrm>
    </dsp:sp>
    <dsp:sp modelId="{2B9FFB06-9972-499C-BAEC-EA0E73C2BC91}">
      <dsp:nvSpPr>
        <dsp:cNvPr id="0" name=""/>
        <dsp:cNvSpPr/>
      </dsp:nvSpPr>
      <dsp:spPr>
        <a:xfrm>
          <a:off x="409194" y="1272086"/>
          <a:ext cx="848057" cy="8480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81A01-FC47-4756-A4B4-3112C5A66312}">
      <dsp:nvSpPr>
        <dsp:cNvPr id="0" name=""/>
        <dsp:cNvSpPr/>
      </dsp:nvSpPr>
      <dsp:spPr>
        <a:xfrm>
          <a:off x="833223" y="2374737"/>
          <a:ext cx="5578259" cy="678445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85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объединения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223" y="2374737"/>
        <a:ext cx="5578259" cy="678445"/>
      </dsp:txXfrm>
    </dsp:sp>
    <dsp:sp modelId="{81BDC462-B5EB-4737-8068-CF798C77897A}">
      <dsp:nvSpPr>
        <dsp:cNvPr id="0" name=""/>
        <dsp:cNvSpPr/>
      </dsp:nvSpPr>
      <dsp:spPr>
        <a:xfrm>
          <a:off x="409194" y="2289931"/>
          <a:ext cx="848057" cy="8480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397FC-7DDD-4649-A9D8-B76016A10A06}">
      <dsp:nvSpPr>
        <dsp:cNvPr id="0" name=""/>
        <dsp:cNvSpPr/>
      </dsp:nvSpPr>
      <dsp:spPr>
        <a:xfrm>
          <a:off x="444254" y="3392582"/>
          <a:ext cx="5967228" cy="678445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85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ресурсы</a:t>
          </a:r>
        </a:p>
      </dsp:txBody>
      <dsp:txXfrm>
        <a:off x="444254" y="3392582"/>
        <a:ext cx="5967228" cy="678445"/>
      </dsp:txXfrm>
    </dsp:sp>
    <dsp:sp modelId="{FE8FA8AA-0CA3-4D4C-9D22-1CC97F979292}">
      <dsp:nvSpPr>
        <dsp:cNvPr id="0" name=""/>
        <dsp:cNvSpPr/>
      </dsp:nvSpPr>
      <dsp:spPr>
        <a:xfrm>
          <a:off x="20225" y="3307776"/>
          <a:ext cx="848057" cy="84805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C8ED-411D-4232-BE16-3624605EFEF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9400-7FD7-4B68-B7C7-DFEEBCB5B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5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9400-7FD7-4B68-B7C7-DFEEBCB5B1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6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1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9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7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123E-CA40-43F3-8A10-F40BEE95FABC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DBE0-8667-4413-A700-8670198B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670" y="1216539"/>
            <a:ext cx="10371438" cy="37323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 взаимодействие социальных институтов в реализации «Стратегии развития воспитания в РФ на период 2025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6108" y="5367850"/>
            <a:ext cx="9144000" cy="1150337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Потемкина Т.В.,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algn="r">
              <a:spcBef>
                <a:spcPts val="0"/>
              </a:spcBef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 и психологии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ФГАОУ ДПО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АПКиППРО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4" y="229202"/>
            <a:ext cx="1774224" cy="12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04" y="377481"/>
            <a:ext cx="10688595" cy="14760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719"/>
            <a:ext cx="10515600" cy="40392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(1989)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действий в интересах детей на 2012 - 2017 годы (2012)</a:t>
            </a:r>
          </a:p>
          <a:p>
            <a:pPr marL="0" indent="0"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РФ» (2012)</a:t>
            </a:r>
          </a:p>
          <a:p>
            <a:pPr marL="0" indent="0"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Федерации на период до 2025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(2015)</a:t>
            </a:r>
          </a:p>
          <a:p>
            <a:pPr marL="0" indent="0" algn="just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3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825776"/>
              </p:ext>
            </p:extLst>
          </p:nvPr>
        </p:nvGraphicFramePr>
        <p:xfrm>
          <a:off x="838200" y="494270"/>
          <a:ext cx="10515600" cy="568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6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83216"/>
              </p:ext>
            </p:extLst>
          </p:nvPr>
        </p:nvGraphicFramePr>
        <p:xfrm>
          <a:off x="838199" y="1396313"/>
          <a:ext cx="10962503" cy="478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38199" y="210065"/>
            <a:ext cx="10801865" cy="10132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воспитательного процесса с учетом современных достижений науки и на основе отечественных традиций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761" y="4013431"/>
            <a:ext cx="670618" cy="1005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3761" y="4013431"/>
            <a:ext cx="94902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31" y="377482"/>
            <a:ext cx="11075773" cy="10806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и взаимодействие социальных институтов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80678"/>
              </p:ext>
            </p:extLst>
          </p:nvPr>
        </p:nvGraphicFramePr>
        <p:xfrm>
          <a:off x="838202" y="1766888"/>
          <a:ext cx="6526426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12907" y="1989437"/>
            <a:ext cx="4324865" cy="41875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 ИНСТИТУТ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устойчивая форма организации социальной жизни, обеспечивающая устойчивость связей и отношений в рамках общества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(Новейший философский словарь)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41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институт «Образование»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3508" y="2187146"/>
            <a:ext cx="3398108" cy="38800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4504" y="2125362"/>
            <a:ext cx="3223054" cy="3694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 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11363" y="3280720"/>
            <a:ext cx="744494" cy="71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99007" y="3886199"/>
            <a:ext cx="481913" cy="420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3719" y="2755557"/>
            <a:ext cx="1087395" cy="95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771503" y="2755557"/>
            <a:ext cx="864973" cy="95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870358" y="3280720"/>
            <a:ext cx="688889" cy="73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160742" y="3878656"/>
            <a:ext cx="441753" cy="427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70854" y="2481520"/>
            <a:ext cx="2965622" cy="494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42" y="4423720"/>
            <a:ext cx="285750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2" y="5285245"/>
            <a:ext cx="2316892" cy="1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9162" y="2584275"/>
            <a:ext cx="823166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8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223</Words>
  <Application>Microsoft Office PowerPoint</Application>
  <PresentationFormat>Широкоэкранный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Интеграция и взаимодействие социальных институтов в реализации «Стратегии развития воспитания в РФ на период 2025» </vt:lpstr>
      <vt:lpstr>Нормативно-правовая база</vt:lpstr>
      <vt:lpstr>Презентация PowerPoint</vt:lpstr>
      <vt:lpstr>Презентация PowerPoint</vt:lpstr>
      <vt:lpstr>Интеграция и взаимодействие социальных институтов</vt:lpstr>
      <vt:lpstr>Социальный институт «Образование»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2017-04-16T08:56:15Z</dcterms:created>
  <dcterms:modified xsi:type="dcterms:W3CDTF">2017-04-23T10:40:45Z</dcterms:modified>
</cp:coreProperties>
</file>