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63" r:id="rId9"/>
    <p:sldId id="267" r:id="rId10"/>
    <p:sldId id="268" r:id="rId11"/>
    <p:sldId id="266" r:id="rId12"/>
    <p:sldId id="269" r:id="rId13"/>
    <p:sldId id="264" r:id="rId14"/>
    <p:sldId id="265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90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E24835-499C-4DDC-964D-EF07166C8D53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2F453E-611E-43B2-8009-39ABB655DA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E24835-499C-4DDC-964D-EF07166C8D53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2F453E-611E-43B2-8009-39ABB655D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E24835-499C-4DDC-964D-EF07166C8D53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2F453E-611E-43B2-8009-39ABB655D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E24835-499C-4DDC-964D-EF07166C8D53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2F453E-611E-43B2-8009-39ABB655D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E24835-499C-4DDC-964D-EF07166C8D53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2F453E-611E-43B2-8009-39ABB655DA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E24835-499C-4DDC-964D-EF07166C8D53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2F453E-611E-43B2-8009-39ABB655D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E24835-499C-4DDC-964D-EF07166C8D53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2F453E-611E-43B2-8009-39ABB655D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E24835-499C-4DDC-964D-EF07166C8D53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2F453E-611E-43B2-8009-39ABB655D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E24835-499C-4DDC-964D-EF07166C8D53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2F453E-611E-43B2-8009-39ABB655DA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E24835-499C-4DDC-964D-EF07166C8D53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2F453E-611E-43B2-8009-39ABB655D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E24835-499C-4DDC-964D-EF07166C8D53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2F453E-611E-43B2-8009-39ABB655DA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9E24835-499C-4DDC-964D-EF07166C8D53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52F453E-611E-43B2-8009-39ABB655DA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2671780"/>
          </a:xfr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Взаимодействие  школы и семьи, социальными партнерами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714348" y="-1679381"/>
            <a:ext cx="7526291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e-BY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e-BY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e-BY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e-BY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e-BY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e-BY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Кафедра педагогікі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Выхаваўчы праект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«Бацькі.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BY</a:t>
            </a:r>
            <a:r>
              <a:rPr kumimoji="0" lang="be-BY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здароўе нацыі»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857496"/>
            <a:ext cx="3324225" cy="3324225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378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Совместные дела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786874" cy="521497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Форум-театр:  «Наши жизненные ценности»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Марафон здоровья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Мастер-класс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Ходзіць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Бай» (семейное чтение белорусских сказок)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Народные белорусские праздники и мн.др.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Подготовка мультипликаторов-учащихся  по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проведению тренингов «Профилактика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наркопотребления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Спайсы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в рамках неформального образования…и основной идеи - равный обучает равного…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MG_00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2"/>
            <a:ext cx="4367945" cy="29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IMG_01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4686" y="357166"/>
            <a:ext cx="4409314" cy="29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IMG_02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1" y="3286124"/>
            <a:ext cx="4951051" cy="32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volga\Акцыя 2 сакаві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71480"/>
            <a:ext cx="8543956" cy="6286520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Акция «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Здоровью зелёный свет»</a:t>
            </a:r>
          </a:p>
          <a:p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Цели: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Мы хотим узнать, ценит ли молодёжь здоровье!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Мы хотим доказать тем, кто считает, что наша молодёжь ведёт нездоровый образ жизни, что это ЛОЖЬ!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Мы хотим поставить перед собой и вами цель – сделать здоровье нормой!</a:t>
            </a:r>
          </a:p>
          <a:p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Организаторы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БрГУ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имени А.С. Пушкина и воспитательный проект «</a:t>
            </a:r>
            <a:r>
              <a:rPr lang="be-BY" sz="2400" b="1" dirty="0">
                <a:latin typeface="Times New Roman" pitchFamily="18" charset="0"/>
                <a:cs typeface="Times New Roman" pitchFamily="18" charset="0"/>
              </a:rPr>
              <a:t>Бацькі.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be-BY" sz="2400" b="1" dirty="0">
                <a:latin typeface="Times New Roman" pitchFamily="18" charset="0"/>
                <a:cs typeface="Times New Roman" pitchFamily="18" charset="0"/>
              </a:rPr>
              <a:t> здаровая нацыя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», Средняя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школа №10 г.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Бреста, Средняя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школа №31 г.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Бреста, Гимназия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№6 г. Бреста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Брестское городское отделение общественной организации «Христианское содружество взрослых и молодых»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Петиция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colnyshko.ru/images/b/614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071546"/>
            <a:ext cx="750099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3143248"/>
            <a:ext cx="3286148" cy="150019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Школа 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643570" y="1142984"/>
            <a:ext cx="3286148" cy="150019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Семья 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2786050" y="1571612"/>
            <a:ext cx="2857520" cy="157163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1142984"/>
            <a:ext cx="4286248" cy="150019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Школа 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72000" y="1214422"/>
            <a:ext cx="4286280" cy="150019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Семья 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shkola.ostriv.in.ua/images/publications/4/12795/13476129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1357298"/>
            <a:ext cx="2830500" cy="30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2285984" y="1285860"/>
            <a:ext cx="2357454" cy="7143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 flipV="1">
            <a:off x="5536413" y="250009"/>
            <a:ext cx="71438" cy="200026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14282" y="714356"/>
            <a:ext cx="5000660" cy="30718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Просвещение с учетом современной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социокультурной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ситуации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857752" y="928670"/>
            <a:ext cx="4000496" cy="264320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Совместные дела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714612" y="3143248"/>
            <a:ext cx="4786346" cy="271464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Соуправление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505092" cy="785818"/>
          </a:xfr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>Психолого-педагогическое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>просвещение</a:t>
            </a: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786874" cy="4697427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Ориентированное  на потребности, проблемы конкретной семьи …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Адресное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Актуальное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привлечением специалистов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Активное / тренинги, дискуссии…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Неназидательное 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Установление контакта,  изучение потребностей, проблем детско-родительских отношений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76530" cy="939784"/>
          </a:xfr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>Проблемы, которые требуют решения</a:t>
            </a: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8472518" cy="4625989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Эффективная коммуникация с учетом возраста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Трансляция родительской любви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Эффективный контроль…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Продуктивные способы  поддержки дисциплины…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401080" cy="1154098"/>
          </a:xfr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Формы просвещения/ психолого-педагогического сопровождения семьи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8643998" cy="5357826"/>
          </a:xfrm>
        </p:spPr>
        <p:txBody>
          <a:bodyPr>
            <a:normAutofit fontScale="70000" lnSpcReduction="20000"/>
          </a:bodyPr>
          <a:lstStyle/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Общение в социальных  сетях, форумы</a:t>
            </a:r>
          </a:p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Консультации специалистов</a:t>
            </a:r>
          </a:p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Буклеты/ тематические книги</a:t>
            </a:r>
          </a:p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Тренинги на эффективное общение с детьми разного возраста, трансляции родительской любви</a:t>
            </a:r>
          </a:p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Неформальные часы общения… Как стать успешным родителем?</a:t>
            </a:r>
          </a:p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Знают ли родители своих детей? Диагностика: знакомство с результатами анкетирования учащихся: Какие проблемы их волнуют;  «Я вчера - Я сегодня – Я в будущем»,  «Моя семья»</a:t>
            </a:r>
          </a:p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«Наши семейные традиции», «Мои обязанности в семье»,</a:t>
            </a:r>
          </a:p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«В каком контроле /или помощи  я нуждаюсь» и т.п.</a:t>
            </a:r>
          </a:p>
          <a:p>
            <a:r>
              <a:rPr lang="ru-RU" sz="3400" b="1" u="sng" dirty="0" smtClean="0">
                <a:latin typeface="Times New Roman" pitchFamily="18" charset="0"/>
                <a:cs typeface="Times New Roman" pitchFamily="18" charset="0"/>
              </a:rPr>
              <a:t>Сравнение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позиции, отношения, мнения родителей и их детей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86874" cy="928670"/>
          </a:xfr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Совместные дела: целевые установки, формы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572560" cy="542928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Познание друг друга в другой обстановке, понимание…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Общение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межпоколенное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Расширение поведенческого репертуара, освоение новых социальных  ролей…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Совместный досуг…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Формирование общих ценностных установок…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Квесты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туры выходного дня, фотовыставки, творческие выставки…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Привлечение родителей к работе клубных объединений, творческих мастерских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Школьные/ классные  традиционные праздники…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Акции, форум-театр, заседание дискуссионного клуба, встречи с  интересными людьми…</a:t>
            </a: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Совместные исследовательские проекты: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«Листая семейный альбом», «Семейные династии», «Национальные традиции моей семьи»; «Бабушкины и дедушкины истории или большая и маленькая история моей семьи», «Моя родословная»…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крусь О.П\Бацьківізітоўка копия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71543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185</TotalTime>
  <Words>450</Words>
  <Application>Microsoft Office PowerPoint</Application>
  <PresentationFormat>Экран (4:3)</PresentationFormat>
  <Paragraphs>79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Взаимодействие  школы и семьи, социальными партнерами</vt:lpstr>
      <vt:lpstr>Слайд 2</vt:lpstr>
      <vt:lpstr>Слайд 3</vt:lpstr>
      <vt:lpstr>Слайд 4</vt:lpstr>
      <vt:lpstr>Психолого-педагогическое просвещение</vt:lpstr>
      <vt:lpstr>Проблемы, которые требуют решения</vt:lpstr>
      <vt:lpstr>Формы просвещения/ психолого-педагогического сопровождения семьи</vt:lpstr>
      <vt:lpstr>Совместные дела: целевые установки, формы</vt:lpstr>
      <vt:lpstr>Слайд 9</vt:lpstr>
      <vt:lpstr>Слайд 10</vt:lpstr>
      <vt:lpstr> Совместные дела 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 школы и семьи, социальными партнерами</dc:title>
  <dc:creator>polzovatel</dc:creator>
  <cp:lastModifiedBy>polzovatel</cp:lastModifiedBy>
  <cp:revision>3</cp:revision>
  <dcterms:created xsi:type="dcterms:W3CDTF">2017-04-24T18:38:26Z</dcterms:created>
  <dcterms:modified xsi:type="dcterms:W3CDTF">2017-04-25T05:39:26Z</dcterms:modified>
</cp:coreProperties>
</file>