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75" r:id="rId3"/>
    <p:sldId id="320" r:id="rId4"/>
    <p:sldId id="318" r:id="rId5"/>
    <p:sldId id="317" r:id="rId6"/>
    <p:sldId id="305" r:id="rId7"/>
    <p:sldId id="306" r:id="rId8"/>
    <p:sldId id="304" r:id="rId9"/>
    <p:sldId id="324" r:id="rId10"/>
    <p:sldId id="333" r:id="rId11"/>
    <p:sldId id="323" r:id="rId12"/>
    <p:sldId id="325" r:id="rId13"/>
    <p:sldId id="309" r:id="rId14"/>
    <p:sldId id="330" r:id="rId15"/>
    <p:sldId id="329" r:id="rId16"/>
    <p:sldId id="308" r:id="rId17"/>
    <p:sldId id="334" r:id="rId18"/>
    <p:sldId id="328" r:id="rId19"/>
    <p:sldId id="331" r:id="rId20"/>
    <p:sldId id="332" r:id="rId21"/>
    <p:sldId id="319" r:id="rId22"/>
    <p:sldId id="29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FCC11D-62D3-4805-A90E-B20E0E345DB0}" type="doc">
      <dgm:prSet loTypeId="urn:microsoft.com/office/officeart/2005/8/layout/process4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6C5E6B2-8590-4A9B-BDD6-4539610F1089}" type="pres">
      <dgm:prSet presAssocID="{6FFCC11D-62D3-4805-A90E-B20E0E345DB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3D6F5091-9F52-4999-9F15-C7B080CC03CE}" type="presOf" srcId="{6FFCC11D-62D3-4805-A90E-B20E0E345DB0}" destId="{F6C5E6B2-8590-4A9B-BDD6-4539610F1089}" srcOrd="0" destOrd="0" presId="urn:microsoft.com/office/officeart/2005/8/layout/process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5DD8B9-7DDA-4A9B-8613-7B76B2818BC9}" type="doc">
      <dgm:prSet loTypeId="urn:microsoft.com/office/officeart/2005/8/layout/venn2" loCatId="relationship" qsTypeId="urn:microsoft.com/office/officeart/2005/8/quickstyle/simple1" qsCatId="simple" csTypeId="urn:microsoft.com/office/officeart/2005/8/colors/colorful1#5" csCatId="colorful" phldr="1"/>
      <dgm:spPr/>
      <dgm:t>
        <a:bodyPr/>
        <a:lstStyle/>
        <a:p>
          <a:endParaRPr lang="ru-RU"/>
        </a:p>
      </dgm:t>
    </dgm:pt>
    <dgm:pt modelId="{FE5D6C35-B2E3-4861-8C6B-EAC8CB873F4E}">
      <dgm:prSet phldrT="[Текст]" custT="1"/>
      <dgm:spPr/>
      <dgm:t>
        <a:bodyPr/>
        <a:lstStyle/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Устойчивое развитие сельских территорий РФ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738599F-1F6E-4946-9FD4-FE06E7999C85}" type="parTrans" cxnId="{9C510ECE-D0BC-47CF-B488-A35CD9665BF8}">
      <dgm:prSet/>
      <dgm:spPr/>
      <dgm:t>
        <a:bodyPr/>
        <a:lstStyle/>
        <a:p>
          <a:endParaRPr lang="ru-RU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ACCAB0-F6C4-4C8A-9AC4-3A8A9C2424B4}" type="sibTrans" cxnId="{9C510ECE-D0BC-47CF-B488-A35CD9665BF8}">
      <dgm:prSet/>
      <dgm:spPr/>
      <dgm:t>
        <a:bodyPr/>
        <a:lstStyle/>
        <a:p>
          <a:endParaRPr lang="ru-RU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6E26EE-D023-4F52-8C1A-A6CF86C547CA}">
      <dgm:prSet phldrT="[Текст]" custT="1"/>
      <dgm:spPr/>
      <dgm:t>
        <a:bodyPr/>
        <a:lstStyle/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Эффекты образования: образовательные, социальные, личностные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A99F4D-EF3A-42B0-A02C-804722CCA4B4}" type="parTrans" cxnId="{95DD26BE-2957-4BCF-A01A-D75AEB3728FE}">
      <dgm:prSet/>
      <dgm:spPr/>
      <dgm:t>
        <a:bodyPr/>
        <a:lstStyle/>
        <a:p>
          <a:endParaRPr lang="ru-RU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9D6A4EE-5232-4FA3-9067-AD766FC32613}" type="sibTrans" cxnId="{95DD26BE-2957-4BCF-A01A-D75AEB3728FE}">
      <dgm:prSet/>
      <dgm:spPr/>
      <dgm:t>
        <a:bodyPr/>
        <a:lstStyle/>
        <a:p>
          <a:endParaRPr lang="ru-RU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AB0C3F3-5B43-40D0-863C-D6943D37409D}">
      <dgm:prSet phldrT="[Текст]" custT="1"/>
      <dgm:spPr/>
      <dgm:t>
        <a:bodyPr/>
        <a:lstStyle/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Современные требования к образованию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B8AD4F-A19B-45D5-BFF3-0CC8073F5C73}" type="parTrans" cxnId="{D4756D46-10DF-4257-880C-940A6DA8F0E0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5EE4ED3-ED39-4064-8235-1350268949A9}" type="sibTrans" cxnId="{D4756D46-10DF-4257-880C-940A6DA8F0E0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BF60F2-9D26-40FB-AF83-91C364BEF883}" type="pres">
      <dgm:prSet presAssocID="{F15DD8B9-7DDA-4A9B-8613-7B76B2818BC9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E6B521-1B61-4AB8-B6E7-50409373A050}" type="pres">
      <dgm:prSet presAssocID="{F15DD8B9-7DDA-4A9B-8613-7B76B2818BC9}" presName="comp1" presStyleCnt="0"/>
      <dgm:spPr/>
      <dgm:t>
        <a:bodyPr/>
        <a:lstStyle/>
        <a:p>
          <a:endParaRPr lang="ru-RU"/>
        </a:p>
      </dgm:t>
    </dgm:pt>
    <dgm:pt modelId="{EAFF1800-84BC-4898-8DAD-771A981F98A8}" type="pres">
      <dgm:prSet presAssocID="{F15DD8B9-7DDA-4A9B-8613-7B76B2818BC9}" presName="circle1" presStyleLbl="node1" presStyleIdx="0" presStyleCnt="3" custScaleX="123784"/>
      <dgm:spPr/>
      <dgm:t>
        <a:bodyPr/>
        <a:lstStyle/>
        <a:p>
          <a:endParaRPr lang="ru-RU"/>
        </a:p>
      </dgm:t>
    </dgm:pt>
    <dgm:pt modelId="{57DCA91E-1832-4D91-A23F-1915A7511DE2}" type="pres">
      <dgm:prSet presAssocID="{F15DD8B9-7DDA-4A9B-8613-7B76B2818BC9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702E1E-051F-47E4-97C7-D3843829722E}" type="pres">
      <dgm:prSet presAssocID="{F15DD8B9-7DDA-4A9B-8613-7B76B2818BC9}" presName="comp2" presStyleCnt="0"/>
      <dgm:spPr/>
      <dgm:t>
        <a:bodyPr/>
        <a:lstStyle/>
        <a:p>
          <a:endParaRPr lang="ru-RU"/>
        </a:p>
      </dgm:t>
    </dgm:pt>
    <dgm:pt modelId="{D778CBE9-B745-42B2-979B-9427DB288816}" type="pres">
      <dgm:prSet presAssocID="{F15DD8B9-7DDA-4A9B-8613-7B76B2818BC9}" presName="circle2" presStyleLbl="node1" presStyleIdx="1" presStyleCnt="3" custScaleX="125956"/>
      <dgm:spPr/>
      <dgm:t>
        <a:bodyPr/>
        <a:lstStyle/>
        <a:p>
          <a:endParaRPr lang="ru-RU"/>
        </a:p>
      </dgm:t>
    </dgm:pt>
    <dgm:pt modelId="{515909D6-9B5A-4432-8AE5-A1CC75B0C729}" type="pres">
      <dgm:prSet presAssocID="{F15DD8B9-7DDA-4A9B-8613-7B76B2818BC9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68CFE6-347D-4BEC-81AB-9142ADFEED49}" type="pres">
      <dgm:prSet presAssocID="{F15DD8B9-7DDA-4A9B-8613-7B76B2818BC9}" presName="comp3" presStyleCnt="0"/>
      <dgm:spPr/>
      <dgm:t>
        <a:bodyPr/>
        <a:lstStyle/>
        <a:p>
          <a:endParaRPr lang="ru-RU"/>
        </a:p>
      </dgm:t>
    </dgm:pt>
    <dgm:pt modelId="{D8B43886-CB87-4892-8D4F-DFDDCCF99520}" type="pres">
      <dgm:prSet presAssocID="{F15DD8B9-7DDA-4A9B-8613-7B76B2818BC9}" presName="circle3" presStyleLbl="node1" presStyleIdx="2" presStyleCnt="3" custScaleX="123784"/>
      <dgm:spPr/>
      <dgm:t>
        <a:bodyPr/>
        <a:lstStyle/>
        <a:p>
          <a:endParaRPr lang="ru-RU"/>
        </a:p>
      </dgm:t>
    </dgm:pt>
    <dgm:pt modelId="{BB5E5FBF-C3A8-4F84-A036-B5AE3E5A5FCE}" type="pres">
      <dgm:prSet presAssocID="{F15DD8B9-7DDA-4A9B-8613-7B76B2818BC9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756D46-10DF-4257-880C-940A6DA8F0E0}" srcId="{F15DD8B9-7DDA-4A9B-8613-7B76B2818BC9}" destId="{BAB0C3F3-5B43-40D0-863C-D6943D37409D}" srcOrd="0" destOrd="0" parTransId="{60B8AD4F-A19B-45D5-BFF3-0CC8073F5C73}" sibTransId="{75EE4ED3-ED39-4064-8235-1350268949A9}"/>
    <dgm:cxn modelId="{697F111D-F4AE-4EFF-BCC6-09F3B871FA72}" type="presOf" srcId="{BAB0C3F3-5B43-40D0-863C-D6943D37409D}" destId="{57DCA91E-1832-4D91-A23F-1915A7511DE2}" srcOrd="1" destOrd="0" presId="urn:microsoft.com/office/officeart/2005/8/layout/venn2"/>
    <dgm:cxn modelId="{8110C27B-6424-4D4F-9356-55A735EFA4AB}" type="presOf" srcId="{BAB0C3F3-5B43-40D0-863C-D6943D37409D}" destId="{EAFF1800-84BC-4898-8DAD-771A981F98A8}" srcOrd="0" destOrd="0" presId="urn:microsoft.com/office/officeart/2005/8/layout/venn2"/>
    <dgm:cxn modelId="{4A2295D2-F155-4450-8473-7F07DB6E21D8}" type="presOf" srcId="{496E26EE-D023-4F52-8C1A-A6CF86C547CA}" destId="{BB5E5FBF-C3A8-4F84-A036-B5AE3E5A5FCE}" srcOrd="1" destOrd="0" presId="urn:microsoft.com/office/officeart/2005/8/layout/venn2"/>
    <dgm:cxn modelId="{B982B98F-D0A9-4717-B2D0-07AD079CC386}" type="presOf" srcId="{496E26EE-D023-4F52-8C1A-A6CF86C547CA}" destId="{D8B43886-CB87-4892-8D4F-DFDDCCF99520}" srcOrd="0" destOrd="0" presId="urn:microsoft.com/office/officeart/2005/8/layout/venn2"/>
    <dgm:cxn modelId="{95DD26BE-2957-4BCF-A01A-D75AEB3728FE}" srcId="{F15DD8B9-7DDA-4A9B-8613-7B76B2818BC9}" destId="{496E26EE-D023-4F52-8C1A-A6CF86C547CA}" srcOrd="2" destOrd="0" parTransId="{30A99F4D-EF3A-42B0-A02C-804722CCA4B4}" sibTransId="{A9D6A4EE-5232-4FA3-9067-AD766FC32613}"/>
    <dgm:cxn modelId="{9C510ECE-D0BC-47CF-B488-A35CD9665BF8}" srcId="{F15DD8B9-7DDA-4A9B-8613-7B76B2818BC9}" destId="{FE5D6C35-B2E3-4861-8C6B-EAC8CB873F4E}" srcOrd="1" destOrd="0" parTransId="{1738599F-1F6E-4946-9FD4-FE06E7999C85}" sibTransId="{79ACCAB0-F6C4-4C8A-9AC4-3A8A9C2424B4}"/>
    <dgm:cxn modelId="{C7F1E4FE-DF01-49F5-9F26-7133865DE822}" type="presOf" srcId="{FE5D6C35-B2E3-4861-8C6B-EAC8CB873F4E}" destId="{D778CBE9-B745-42B2-979B-9427DB288816}" srcOrd="0" destOrd="0" presId="urn:microsoft.com/office/officeart/2005/8/layout/venn2"/>
    <dgm:cxn modelId="{7EC978B2-5F60-41E6-8328-19DD8F6DE7B5}" type="presOf" srcId="{F15DD8B9-7DDA-4A9B-8613-7B76B2818BC9}" destId="{4FBF60F2-9D26-40FB-AF83-91C364BEF883}" srcOrd="0" destOrd="0" presId="urn:microsoft.com/office/officeart/2005/8/layout/venn2"/>
    <dgm:cxn modelId="{88F4AB12-E3A6-4CC7-AA81-4636CE9B1139}" type="presOf" srcId="{FE5D6C35-B2E3-4861-8C6B-EAC8CB873F4E}" destId="{515909D6-9B5A-4432-8AE5-A1CC75B0C729}" srcOrd="1" destOrd="0" presId="urn:microsoft.com/office/officeart/2005/8/layout/venn2"/>
    <dgm:cxn modelId="{FF3986EC-4603-4BC9-9812-F87DC988C6BC}" type="presParOf" srcId="{4FBF60F2-9D26-40FB-AF83-91C364BEF883}" destId="{74E6B521-1B61-4AB8-B6E7-50409373A050}" srcOrd="0" destOrd="0" presId="urn:microsoft.com/office/officeart/2005/8/layout/venn2"/>
    <dgm:cxn modelId="{49BFE339-D24B-4091-8280-DE0BFF54CB95}" type="presParOf" srcId="{74E6B521-1B61-4AB8-B6E7-50409373A050}" destId="{EAFF1800-84BC-4898-8DAD-771A981F98A8}" srcOrd="0" destOrd="0" presId="urn:microsoft.com/office/officeart/2005/8/layout/venn2"/>
    <dgm:cxn modelId="{521AB095-C4BC-439D-9A2B-E21B70B05E42}" type="presParOf" srcId="{74E6B521-1B61-4AB8-B6E7-50409373A050}" destId="{57DCA91E-1832-4D91-A23F-1915A7511DE2}" srcOrd="1" destOrd="0" presId="urn:microsoft.com/office/officeart/2005/8/layout/venn2"/>
    <dgm:cxn modelId="{7FED95BD-5A11-4CE5-8E59-23E08197F440}" type="presParOf" srcId="{4FBF60F2-9D26-40FB-AF83-91C364BEF883}" destId="{DE702E1E-051F-47E4-97C7-D3843829722E}" srcOrd="1" destOrd="0" presId="urn:microsoft.com/office/officeart/2005/8/layout/venn2"/>
    <dgm:cxn modelId="{361588C8-2A93-4DE3-B128-452FF1972F9A}" type="presParOf" srcId="{DE702E1E-051F-47E4-97C7-D3843829722E}" destId="{D778CBE9-B745-42B2-979B-9427DB288816}" srcOrd="0" destOrd="0" presId="urn:microsoft.com/office/officeart/2005/8/layout/venn2"/>
    <dgm:cxn modelId="{BEB75F9D-4A56-4BC4-AB08-9247626D37F1}" type="presParOf" srcId="{DE702E1E-051F-47E4-97C7-D3843829722E}" destId="{515909D6-9B5A-4432-8AE5-A1CC75B0C729}" srcOrd="1" destOrd="0" presId="urn:microsoft.com/office/officeart/2005/8/layout/venn2"/>
    <dgm:cxn modelId="{0CC13D67-20A0-487A-9ECA-5FFDBE0E7193}" type="presParOf" srcId="{4FBF60F2-9D26-40FB-AF83-91C364BEF883}" destId="{9E68CFE6-347D-4BEC-81AB-9142ADFEED49}" srcOrd="2" destOrd="0" presId="urn:microsoft.com/office/officeart/2005/8/layout/venn2"/>
    <dgm:cxn modelId="{68482B6B-FED9-4D86-BDE3-BFD19A74545A}" type="presParOf" srcId="{9E68CFE6-347D-4BEC-81AB-9142ADFEED49}" destId="{D8B43886-CB87-4892-8D4F-DFDDCCF99520}" srcOrd="0" destOrd="0" presId="urn:microsoft.com/office/officeart/2005/8/layout/venn2"/>
    <dgm:cxn modelId="{3C2EAE3D-8D8C-446B-95CA-E5662148B278}" type="presParOf" srcId="{9E68CFE6-347D-4BEC-81AB-9142ADFEED49}" destId="{BB5E5FBF-C3A8-4F84-A036-B5AE3E5A5FCE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FCC11D-62D3-4805-A90E-B20E0E345DB0}" type="doc">
      <dgm:prSet loTypeId="urn:microsoft.com/office/officeart/2005/8/layout/process4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6C5E6B2-8590-4A9B-BDD6-4539610F1089}" type="pres">
      <dgm:prSet presAssocID="{6FFCC11D-62D3-4805-A90E-B20E0E345DB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A7A59EF4-102F-467F-8D98-FA3FEF84270F}" type="presOf" srcId="{6FFCC11D-62D3-4805-A90E-B20E0E345DB0}" destId="{F6C5E6B2-8590-4A9B-BDD6-4539610F1089}" srcOrd="0" destOrd="0" presId="urn:microsoft.com/office/officeart/2005/8/layout/process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15DD8B9-7DDA-4A9B-8613-7B76B2818BC9}" type="doc">
      <dgm:prSet loTypeId="urn:microsoft.com/office/officeart/2005/8/layout/venn2" loCatId="relationship" qsTypeId="urn:microsoft.com/office/officeart/2005/8/quickstyle/simple1" qsCatId="simple" csTypeId="urn:microsoft.com/office/officeart/2005/8/colors/colorful1#6" csCatId="colorful" phldr="1"/>
      <dgm:spPr/>
      <dgm:t>
        <a:bodyPr/>
        <a:lstStyle/>
        <a:p>
          <a:endParaRPr lang="ru-RU"/>
        </a:p>
      </dgm:t>
    </dgm:pt>
    <dgm:pt modelId="{FE5D6C35-B2E3-4861-8C6B-EAC8CB873F4E}">
      <dgm:prSet phldrT="[Текст]" custT="1"/>
      <dgm:spPr/>
      <dgm:t>
        <a:bodyPr/>
        <a:lstStyle/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Устойчивое развитие сельских территорий РФ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738599F-1F6E-4946-9FD4-FE06E7999C85}" type="parTrans" cxnId="{9C510ECE-D0BC-47CF-B488-A35CD9665BF8}">
      <dgm:prSet/>
      <dgm:spPr/>
      <dgm:t>
        <a:bodyPr/>
        <a:lstStyle/>
        <a:p>
          <a:endParaRPr lang="ru-RU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ACCAB0-F6C4-4C8A-9AC4-3A8A9C2424B4}" type="sibTrans" cxnId="{9C510ECE-D0BC-47CF-B488-A35CD9665BF8}">
      <dgm:prSet/>
      <dgm:spPr/>
      <dgm:t>
        <a:bodyPr/>
        <a:lstStyle/>
        <a:p>
          <a:endParaRPr lang="ru-RU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6E26EE-D023-4F52-8C1A-A6CF86C547CA}">
      <dgm:prSet phldrT="[Текст]" custT="1"/>
      <dgm:spPr/>
      <dgm:t>
        <a:bodyPr/>
        <a:lstStyle/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Эффекты образования: образовательные, социальные, личностные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A99F4D-EF3A-42B0-A02C-804722CCA4B4}" type="parTrans" cxnId="{95DD26BE-2957-4BCF-A01A-D75AEB3728FE}">
      <dgm:prSet/>
      <dgm:spPr/>
      <dgm:t>
        <a:bodyPr/>
        <a:lstStyle/>
        <a:p>
          <a:endParaRPr lang="ru-RU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9D6A4EE-5232-4FA3-9067-AD766FC32613}" type="sibTrans" cxnId="{95DD26BE-2957-4BCF-A01A-D75AEB3728FE}">
      <dgm:prSet/>
      <dgm:spPr/>
      <dgm:t>
        <a:bodyPr/>
        <a:lstStyle/>
        <a:p>
          <a:endParaRPr lang="ru-RU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AB0C3F3-5B43-40D0-863C-D6943D37409D}">
      <dgm:prSet phldrT="[Текст]" custT="1"/>
      <dgm:spPr/>
      <dgm:t>
        <a:bodyPr/>
        <a:lstStyle/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Современные требования к образованию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B8AD4F-A19B-45D5-BFF3-0CC8073F5C73}" type="parTrans" cxnId="{D4756D46-10DF-4257-880C-940A6DA8F0E0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5EE4ED3-ED39-4064-8235-1350268949A9}" type="sibTrans" cxnId="{D4756D46-10DF-4257-880C-940A6DA8F0E0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BF60F2-9D26-40FB-AF83-91C364BEF883}" type="pres">
      <dgm:prSet presAssocID="{F15DD8B9-7DDA-4A9B-8613-7B76B2818BC9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E6B521-1B61-4AB8-B6E7-50409373A050}" type="pres">
      <dgm:prSet presAssocID="{F15DD8B9-7DDA-4A9B-8613-7B76B2818BC9}" presName="comp1" presStyleCnt="0"/>
      <dgm:spPr/>
      <dgm:t>
        <a:bodyPr/>
        <a:lstStyle/>
        <a:p>
          <a:endParaRPr lang="ru-RU"/>
        </a:p>
      </dgm:t>
    </dgm:pt>
    <dgm:pt modelId="{EAFF1800-84BC-4898-8DAD-771A981F98A8}" type="pres">
      <dgm:prSet presAssocID="{F15DD8B9-7DDA-4A9B-8613-7B76B2818BC9}" presName="circle1" presStyleLbl="node1" presStyleIdx="0" presStyleCnt="3" custScaleX="123784"/>
      <dgm:spPr/>
      <dgm:t>
        <a:bodyPr/>
        <a:lstStyle/>
        <a:p>
          <a:endParaRPr lang="ru-RU"/>
        </a:p>
      </dgm:t>
    </dgm:pt>
    <dgm:pt modelId="{57DCA91E-1832-4D91-A23F-1915A7511DE2}" type="pres">
      <dgm:prSet presAssocID="{F15DD8B9-7DDA-4A9B-8613-7B76B2818BC9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702E1E-051F-47E4-97C7-D3843829722E}" type="pres">
      <dgm:prSet presAssocID="{F15DD8B9-7DDA-4A9B-8613-7B76B2818BC9}" presName="comp2" presStyleCnt="0"/>
      <dgm:spPr/>
      <dgm:t>
        <a:bodyPr/>
        <a:lstStyle/>
        <a:p>
          <a:endParaRPr lang="ru-RU"/>
        </a:p>
      </dgm:t>
    </dgm:pt>
    <dgm:pt modelId="{D778CBE9-B745-42B2-979B-9427DB288816}" type="pres">
      <dgm:prSet presAssocID="{F15DD8B9-7DDA-4A9B-8613-7B76B2818BC9}" presName="circle2" presStyleLbl="node1" presStyleIdx="1" presStyleCnt="3" custScaleX="125956"/>
      <dgm:spPr/>
      <dgm:t>
        <a:bodyPr/>
        <a:lstStyle/>
        <a:p>
          <a:endParaRPr lang="ru-RU"/>
        </a:p>
      </dgm:t>
    </dgm:pt>
    <dgm:pt modelId="{515909D6-9B5A-4432-8AE5-A1CC75B0C729}" type="pres">
      <dgm:prSet presAssocID="{F15DD8B9-7DDA-4A9B-8613-7B76B2818BC9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68CFE6-347D-4BEC-81AB-9142ADFEED49}" type="pres">
      <dgm:prSet presAssocID="{F15DD8B9-7DDA-4A9B-8613-7B76B2818BC9}" presName="comp3" presStyleCnt="0"/>
      <dgm:spPr/>
      <dgm:t>
        <a:bodyPr/>
        <a:lstStyle/>
        <a:p>
          <a:endParaRPr lang="ru-RU"/>
        </a:p>
      </dgm:t>
    </dgm:pt>
    <dgm:pt modelId="{D8B43886-CB87-4892-8D4F-DFDDCCF99520}" type="pres">
      <dgm:prSet presAssocID="{F15DD8B9-7DDA-4A9B-8613-7B76B2818BC9}" presName="circle3" presStyleLbl="node1" presStyleIdx="2" presStyleCnt="3" custScaleX="123784"/>
      <dgm:spPr/>
      <dgm:t>
        <a:bodyPr/>
        <a:lstStyle/>
        <a:p>
          <a:endParaRPr lang="ru-RU"/>
        </a:p>
      </dgm:t>
    </dgm:pt>
    <dgm:pt modelId="{BB5E5FBF-C3A8-4F84-A036-B5AE3E5A5FCE}" type="pres">
      <dgm:prSet presAssocID="{F15DD8B9-7DDA-4A9B-8613-7B76B2818BC9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756D46-10DF-4257-880C-940A6DA8F0E0}" srcId="{F15DD8B9-7DDA-4A9B-8613-7B76B2818BC9}" destId="{BAB0C3F3-5B43-40D0-863C-D6943D37409D}" srcOrd="0" destOrd="0" parTransId="{60B8AD4F-A19B-45D5-BFF3-0CC8073F5C73}" sibTransId="{75EE4ED3-ED39-4064-8235-1350268949A9}"/>
    <dgm:cxn modelId="{CC631854-6950-43C1-9F7D-34A04BD7E517}" type="presOf" srcId="{FE5D6C35-B2E3-4861-8C6B-EAC8CB873F4E}" destId="{515909D6-9B5A-4432-8AE5-A1CC75B0C729}" srcOrd="1" destOrd="0" presId="urn:microsoft.com/office/officeart/2005/8/layout/venn2"/>
    <dgm:cxn modelId="{C50D3DBF-3593-4098-9B29-C903F135F23B}" type="presOf" srcId="{496E26EE-D023-4F52-8C1A-A6CF86C547CA}" destId="{D8B43886-CB87-4892-8D4F-DFDDCCF99520}" srcOrd="0" destOrd="0" presId="urn:microsoft.com/office/officeart/2005/8/layout/venn2"/>
    <dgm:cxn modelId="{1A5E991A-1B4D-4910-8A93-836398FEC394}" type="presOf" srcId="{F15DD8B9-7DDA-4A9B-8613-7B76B2818BC9}" destId="{4FBF60F2-9D26-40FB-AF83-91C364BEF883}" srcOrd="0" destOrd="0" presId="urn:microsoft.com/office/officeart/2005/8/layout/venn2"/>
    <dgm:cxn modelId="{95DD26BE-2957-4BCF-A01A-D75AEB3728FE}" srcId="{F15DD8B9-7DDA-4A9B-8613-7B76B2818BC9}" destId="{496E26EE-D023-4F52-8C1A-A6CF86C547CA}" srcOrd="2" destOrd="0" parTransId="{30A99F4D-EF3A-42B0-A02C-804722CCA4B4}" sibTransId="{A9D6A4EE-5232-4FA3-9067-AD766FC32613}"/>
    <dgm:cxn modelId="{9C510ECE-D0BC-47CF-B488-A35CD9665BF8}" srcId="{F15DD8B9-7DDA-4A9B-8613-7B76B2818BC9}" destId="{FE5D6C35-B2E3-4861-8C6B-EAC8CB873F4E}" srcOrd="1" destOrd="0" parTransId="{1738599F-1F6E-4946-9FD4-FE06E7999C85}" sibTransId="{79ACCAB0-F6C4-4C8A-9AC4-3A8A9C2424B4}"/>
    <dgm:cxn modelId="{AC5616C9-E173-47CD-B7C8-19ED46E9CC1D}" type="presOf" srcId="{BAB0C3F3-5B43-40D0-863C-D6943D37409D}" destId="{57DCA91E-1832-4D91-A23F-1915A7511DE2}" srcOrd="1" destOrd="0" presId="urn:microsoft.com/office/officeart/2005/8/layout/venn2"/>
    <dgm:cxn modelId="{54946A16-B4FB-4E39-89C0-9D7D03C17A99}" type="presOf" srcId="{BAB0C3F3-5B43-40D0-863C-D6943D37409D}" destId="{EAFF1800-84BC-4898-8DAD-771A981F98A8}" srcOrd="0" destOrd="0" presId="urn:microsoft.com/office/officeart/2005/8/layout/venn2"/>
    <dgm:cxn modelId="{B177F0CD-E897-46A3-88D8-1BA299535E94}" type="presOf" srcId="{496E26EE-D023-4F52-8C1A-A6CF86C547CA}" destId="{BB5E5FBF-C3A8-4F84-A036-B5AE3E5A5FCE}" srcOrd="1" destOrd="0" presId="urn:microsoft.com/office/officeart/2005/8/layout/venn2"/>
    <dgm:cxn modelId="{7E3D8BB5-70ED-4B75-87BE-F929BB5411D4}" type="presOf" srcId="{FE5D6C35-B2E3-4861-8C6B-EAC8CB873F4E}" destId="{D778CBE9-B745-42B2-979B-9427DB288816}" srcOrd="0" destOrd="0" presId="urn:microsoft.com/office/officeart/2005/8/layout/venn2"/>
    <dgm:cxn modelId="{93090306-37E2-4AE6-97E5-51AF4486F969}" type="presParOf" srcId="{4FBF60F2-9D26-40FB-AF83-91C364BEF883}" destId="{74E6B521-1B61-4AB8-B6E7-50409373A050}" srcOrd="0" destOrd="0" presId="urn:microsoft.com/office/officeart/2005/8/layout/venn2"/>
    <dgm:cxn modelId="{EFF87EC7-A1E1-4EA4-89A0-BCB6E9102122}" type="presParOf" srcId="{74E6B521-1B61-4AB8-B6E7-50409373A050}" destId="{EAFF1800-84BC-4898-8DAD-771A981F98A8}" srcOrd="0" destOrd="0" presId="urn:microsoft.com/office/officeart/2005/8/layout/venn2"/>
    <dgm:cxn modelId="{5E4F07D9-5116-4C0B-90B0-52703E0257CD}" type="presParOf" srcId="{74E6B521-1B61-4AB8-B6E7-50409373A050}" destId="{57DCA91E-1832-4D91-A23F-1915A7511DE2}" srcOrd="1" destOrd="0" presId="urn:microsoft.com/office/officeart/2005/8/layout/venn2"/>
    <dgm:cxn modelId="{78D91BF9-AACF-486B-B62B-DED1F82E6DA4}" type="presParOf" srcId="{4FBF60F2-9D26-40FB-AF83-91C364BEF883}" destId="{DE702E1E-051F-47E4-97C7-D3843829722E}" srcOrd="1" destOrd="0" presId="urn:microsoft.com/office/officeart/2005/8/layout/venn2"/>
    <dgm:cxn modelId="{08ABA06C-4B75-4BF0-8AC4-609E066A0236}" type="presParOf" srcId="{DE702E1E-051F-47E4-97C7-D3843829722E}" destId="{D778CBE9-B745-42B2-979B-9427DB288816}" srcOrd="0" destOrd="0" presId="urn:microsoft.com/office/officeart/2005/8/layout/venn2"/>
    <dgm:cxn modelId="{96DEB09B-C7FC-4F25-89D7-E863E8D53E7B}" type="presParOf" srcId="{DE702E1E-051F-47E4-97C7-D3843829722E}" destId="{515909D6-9B5A-4432-8AE5-A1CC75B0C729}" srcOrd="1" destOrd="0" presId="urn:microsoft.com/office/officeart/2005/8/layout/venn2"/>
    <dgm:cxn modelId="{9FCCB38A-9155-4370-920D-633DE646E436}" type="presParOf" srcId="{4FBF60F2-9D26-40FB-AF83-91C364BEF883}" destId="{9E68CFE6-347D-4BEC-81AB-9142ADFEED49}" srcOrd="2" destOrd="0" presId="urn:microsoft.com/office/officeart/2005/8/layout/venn2"/>
    <dgm:cxn modelId="{5FB36B2E-B185-4780-ACE0-F73DBD936E57}" type="presParOf" srcId="{9E68CFE6-347D-4BEC-81AB-9142ADFEED49}" destId="{D8B43886-CB87-4892-8D4F-DFDDCCF99520}" srcOrd="0" destOrd="0" presId="urn:microsoft.com/office/officeart/2005/8/layout/venn2"/>
    <dgm:cxn modelId="{F0D1CBBA-4412-461E-94B2-EA5F1E3ED961}" type="presParOf" srcId="{9E68CFE6-347D-4BEC-81AB-9142ADFEED49}" destId="{BB5E5FBF-C3A8-4F84-A036-B5AE3E5A5FCE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467DBEA-1C02-4344-AC6A-3A172E962D2C}" type="doc">
      <dgm:prSet loTypeId="urn:microsoft.com/office/officeart/2005/8/layout/cycle4#1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5C03D588-5789-4150-9561-7F25401C5A42}">
      <dgm:prSet phldrT="[Текст]"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Образование 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D09F4F-A705-4D93-B429-77F6550FC257}" type="parTrans" cxnId="{F51DCDC7-E5BC-45F8-B24E-38EF129C82A1}">
      <dgm:prSet/>
      <dgm:spPr/>
      <dgm:t>
        <a:bodyPr/>
        <a:lstStyle/>
        <a:p>
          <a:endParaRPr lang="ru-RU" sz="1400" b="1"/>
        </a:p>
      </dgm:t>
    </dgm:pt>
    <dgm:pt modelId="{E0859C61-BADD-42C6-AB3E-FDB3F4E01EB0}" type="sibTrans" cxnId="{F51DCDC7-E5BC-45F8-B24E-38EF129C82A1}">
      <dgm:prSet/>
      <dgm:spPr/>
      <dgm:t>
        <a:bodyPr/>
        <a:lstStyle/>
        <a:p>
          <a:endParaRPr lang="ru-RU" sz="1400" b="1"/>
        </a:p>
      </dgm:t>
    </dgm:pt>
    <dgm:pt modelId="{A319E745-105E-4148-8162-B2A27DD4689E}">
      <dgm:prSet phldrT="[Текст]"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Культура 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A8B7E18-79B3-4BE2-B7A3-AACCA0538DF2}" type="parTrans" cxnId="{66B2A042-EBEB-48C8-91B1-84F86C776F04}">
      <dgm:prSet/>
      <dgm:spPr/>
      <dgm:t>
        <a:bodyPr/>
        <a:lstStyle/>
        <a:p>
          <a:endParaRPr lang="ru-RU" sz="1400" b="1"/>
        </a:p>
      </dgm:t>
    </dgm:pt>
    <dgm:pt modelId="{A9FE8622-D3E2-42CE-88E1-C45952043AD8}" type="sibTrans" cxnId="{66B2A042-EBEB-48C8-91B1-84F86C776F04}">
      <dgm:prSet/>
      <dgm:spPr/>
      <dgm:t>
        <a:bodyPr/>
        <a:lstStyle/>
        <a:p>
          <a:endParaRPr lang="ru-RU" sz="1400" b="1"/>
        </a:p>
      </dgm:t>
    </dgm:pt>
    <dgm:pt modelId="{F1504F19-2B7D-4E31-9FF7-F290ACA38E60}">
      <dgm:prSet phldrT="[Текст]"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Физическая культура и спорт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8894F8-3A3B-4E0A-BF99-7DE16600B709}" type="parTrans" cxnId="{60E880DA-216E-4B23-ADE1-6788EAE51B51}">
      <dgm:prSet/>
      <dgm:spPr/>
      <dgm:t>
        <a:bodyPr/>
        <a:lstStyle/>
        <a:p>
          <a:endParaRPr lang="ru-RU" sz="1400" b="1"/>
        </a:p>
      </dgm:t>
    </dgm:pt>
    <dgm:pt modelId="{ACE480CE-48B7-41E3-AB25-2B99150D56F7}" type="sibTrans" cxnId="{60E880DA-216E-4B23-ADE1-6788EAE51B51}">
      <dgm:prSet/>
      <dgm:spPr/>
      <dgm:t>
        <a:bodyPr/>
        <a:lstStyle/>
        <a:p>
          <a:endParaRPr lang="ru-RU" sz="1400" b="1"/>
        </a:p>
      </dgm:t>
    </dgm:pt>
    <dgm:pt modelId="{C2ED47BB-9DD1-4C1A-9E30-A3FEE7DBBE1F}">
      <dgm:prSet phldrT="[Текст]"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Туризм 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27D4B31-E83E-4227-A57E-3854CAD5B5F5}" type="parTrans" cxnId="{393D37AD-2EFE-4044-9C7A-212BBCC6B1AE}">
      <dgm:prSet/>
      <dgm:spPr/>
      <dgm:t>
        <a:bodyPr/>
        <a:lstStyle/>
        <a:p>
          <a:endParaRPr lang="ru-RU" sz="1400" b="1"/>
        </a:p>
      </dgm:t>
    </dgm:pt>
    <dgm:pt modelId="{8606432C-365C-4A74-97E0-1E822EAC26AB}" type="sibTrans" cxnId="{393D37AD-2EFE-4044-9C7A-212BBCC6B1AE}">
      <dgm:prSet/>
      <dgm:spPr/>
      <dgm:t>
        <a:bodyPr/>
        <a:lstStyle/>
        <a:p>
          <a:endParaRPr lang="ru-RU" sz="1400" b="1"/>
        </a:p>
      </dgm:t>
    </dgm:pt>
    <dgm:pt modelId="{50BFAEA9-693C-429C-9B18-11924ED72548}">
      <dgm:prSet phldrT="[Текст]" custT="1"/>
      <dgm:spPr/>
      <dgm:t>
        <a:bodyPr/>
        <a:lstStyle/>
        <a:p>
          <a:r>
            <a:rPr lang="ru-RU" sz="2000" b="1" dirty="0" smtClean="0"/>
            <a:t>ФЗ от 29.12.2012 № 273-ФЗ «Об образовании в РФ» </a:t>
          </a:r>
          <a:endParaRPr lang="ru-RU" sz="2000" b="1" dirty="0"/>
        </a:p>
      </dgm:t>
    </dgm:pt>
    <dgm:pt modelId="{517B2533-2F12-4A4C-BE8C-8CC139586F42}" type="parTrans" cxnId="{1F970837-EE7F-4283-AAFA-C0B7DF8C4C8C}">
      <dgm:prSet/>
      <dgm:spPr/>
      <dgm:t>
        <a:bodyPr/>
        <a:lstStyle/>
        <a:p>
          <a:endParaRPr lang="ru-RU" sz="1400" b="1"/>
        </a:p>
      </dgm:t>
    </dgm:pt>
    <dgm:pt modelId="{337B4676-1C8D-48D7-B5AA-9DD1A3F64054}" type="sibTrans" cxnId="{1F970837-EE7F-4283-AAFA-C0B7DF8C4C8C}">
      <dgm:prSet/>
      <dgm:spPr/>
      <dgm:t>
        <a:bodyPr/>
        <a:lstStyle/>
        <a:p>
          <a:endParaRPr lang="ru-RU" sz="1400" b="1"/>
        </a:p>
      </dgm:t>
    </dgm:pt>
    <dgm:pt modelId="{1F986A64-0C77-4FEE-B290-A06314A1AB90}">
      <dgm:prSet phldrT="[Текст]" custT="1"/>
      <dgm:spPr/>
      <dgm:t>
        <a:bodyPr/>
        <a:lstStyle/>
        <a:p>
          <a:r>
            <a:rPr lang="ru-RU" sz="1800" b="1" dirty="0" smtClean="0"/>
            <a:t>Закон РФ от 09.10.1992 № N 3612-1 «Основы законодательства  РФ о культуре»</a:t>
          </a:r>
          <a:endParaRPr lang="ru-RU" sz="1800" b="1" dirty="0"/>
        </a:p>
      </dgm:t>
    </dgm:pt>
    <dgm:pt modelId="{2544B64D-D1A9-4AB8-B8D3-E09E649B2AB6}" type="parTrans" cxnId="{02755E1A-E24D-425E-B518-4E740EA37239}">
      <dgm:prSet/>
      <dgm:spPr/>
      <dgm:t>
        <a:bodyPr/>
        <a:lstStyle/>
        <a:p>
          <a:endParaRPr lang="ru-RU" sz="1400" b="1"/>
        </a:p>
      </dgm:t>
    </dgm:pt>
    <dgm:pt modelId="{74DEE7D7-2824-4864-B87E-855A81FDC314}" type="sibTrans" cxnId="{02755E1A-E24D-425E-B518-4E740EA37239}">
      <dgm:prSet/>
      <dgm:spPr/>
      <dgm:t>
        <a:bodyPr/>
        <a:lstStyle/>
        <a:p>
          <a:endParaRPr lang="ru-RU" sz="1400" b="1"/>
        </a:p>
      </dgm:t>
    </dgm:pt>
    <dgm:pt modelId="{20841123-CBF4-4363-AECD-8FAACFEA7C1D}">
      <dgm:prSet phldrT="[Текст]" custT="1"/>
      <dgm:spPr/>
      <dgm:t>
        <a:bodyPr/>
        <a:lstStyle/>
        <a:p>
          <a:r>
            <a:rPr lang="ru-RU" sz="1800" b="1" dirty="0" smtClean="0"/>
            <a:t>ФЗ от 04.12.2007 № 329-ФЗ «О физической культуре и спорте  в РФ»</a:t>
          </a:r>
          <a:endParaRPr lang="ru-RU" sz="1800" b="1" dirty="0"/>
        </a:p>
      </dgm:t>
    </dgm:pt>
    <dgm:pt modelId="{36D93FAF-3FCE-4AD5-B4C8-646620044BD4}" type="parTrans" cxnId="{9F039EB2-1E19-439B-998E-54C28C44F404}">
      <dgm:prSet/>
      <dgm:spPr/>
      <dgm:t>
        <a:bodyPr/>
        <a:lstStyle/>
        <a:p>
          <a:endParaRPr lang="ru-RU" sz="1400" b="1"/>
        </a:p>
      </dgm:t>
    </dgm:pt>
    <dgm:pt modelId="{24F95416-4014-4134-B5A0-5A281B0E2965}" type="sibTrans" cxnId="{9F039EB2-1E19-439B-998E-54C28C44F404}">
      <dgm:prSet/>
      <dgm:spPr/>
      <dgm:t>
        <a:bodyPr/>
        <a:lstStyle/>
        <a:p>
          <a:endParaRPr lang="ru-RU" sz="1400" b="1"/>
        </a:p>
      </dgm:t>
    </dgm:pt>
    <dgm:pt modelId="{85FBBD99-48E5-4ACC-BF3F-7FA66DC1310A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800" b="1" dirty="0" smtClean="0"/>
            <a:t>ФЗ от 24.11.1996 </a:t>
          </a:r>
          <a:r>
            <a:rPr lang="en-US" sz="1800" b="1" dirty="0" smtClean="0"/>
            <a:t>N 132-</a:t>
          </a:r>
          <a:r>
            <a:rPr lang="ru-RU" sz="1800" b="1" dirty="0" smtClean="0"/>
            <a:t>ФЗ «Об основах туристской деятельности в РФ» </a:t>
          </a:r>
          <a:endParaRPr lang="ru-RU" sz="1800" b="1" dirty="0"/>
        </a:p>
      </dgm:t>
    </dgm:pt>
    <dgm:pt modelId="{9BB296C5-89F2-4B89-893A-C41938D3161C}" type="parTrans" cxnId="{5E119325-90AE-4C2E-8A04-E8B792FA7656}">
      <dgm:prSet/>
      <dgm:spPr/>
      <dgm:t>
        <a:bodyPr/>
        <a:lstStyle/>
        <a:p>
          <a:endParaRPr lang="ru-RU" sz="1400" b="1"/>
        </a:p>
      </dgm:t>
    </dgm:pt>
    <dgm:pt modelId="{C756639C-3BA0-448A-A331-85A59AC5D545}" type="sibTrans" cxnId="{5E119325-90AE-4C2E-8A04-E8B792FA7656}">
      <dgm:prSet/>
      <dgm:spPr/>
      <dgm:t>
        <a:bodyPr/>
        <a:lstStyle/>
        <a:p>
          <a:endParaRPr lang="ru-RU" sz="1400" b="1"/>
        </a:p>
      </dgm:t>
    </dgm:pt>
    <dgm:pt modelId="{AF7ACE64-41A1-4BC7-BB66-6CF45D7A3AAB}">
      <dgm:prSet phldrT="[Текст]" custT="1"/>
      <dgm:spPr/>
      <dgm:t>
        <a:bodyPr/>
        <a:lstStyle/>
        <a:p>
          <a:endParaRPr lang="ru-RU" sz="1800" b="1" dirty="0"/>
        </a:p>
      </dgm:t>
    </dgm:pt>
    <dgm:pt modelId="{5A02B652-1EA7-4945-BB65-BA32A40BEC1A}" type="parTrans" cxnId="{B5E7314E-E772-4AF7-A6CB-B360BD1EB0D8}">
      <dgm:prSet/>
      <dgm:spPr/>
      <dgm:t>
        <a:bodyPr/>
        <a:lstStyle/>
        <a:p>
          <a:endParaRPr lang="ru-RU"/>
        </a:p>
      </dgm:t>
    </dgm:pt>
    <dgm:pt modelId="{E18731E7-0829-4EB1-A128-309103F1ED4C}" type="sibTrans" cxnId="{B5E7314E-E772-4AF7-A6CB-B360BD1EB0D8}">
      <dgm:prSet/>
      <dgm:spPr/>
      <dgm:t>
        <a:bodyPr/>
        <a:lstStyle/>
        <a:p>
          <a:endParaRPr lang="ru-RU"/>
        </a:p>
      </dgm:t>
    </dgm:pt>
    <dgm:pt modelId="{E3C4AF6D-AB84-4F30-883D-2988E59E200D}">
      <dgm:prSet phldrT="[Текст]" custT="1"/>
      <dgm:spPr/>
      <dgm:t>
        <a:bodyPr/>
        <a:lstStyle/>
        <a:p>
          <a:endParaRPr lang="ru-RU" sz="1800" b="1" dirty="0"/>
        </a:p>
      </dgm:t>
    </dgm:pt>
    <dgm:pt modelId="{F8FDC558-C480-4A9B-B53B-82E15F188851}" type="parTrans" cxnId="{944C4DEF-AD2D-4106-9FF2-B000D321040B}">
      <dgm:prSet/>
      <dgm:spPr/>
      <dgm:t>
        <a:bodyPr/>
        <a:lstStyle/>
        <a:p>
          <a:endParaRPr lang="ru-RU"/>
        </a:p>
      </dgm:t>
    </dgm:pt>
    <dgm:pt modelId="{339EDFA2-0019-443F-BDC2-A472E27867D4}" type="sibTrans" cxnId="{944C4DEF-AD2D-4106-9FF2-B000D321040B}">
      <dgm:prSet/>
      <dgm:spPr/>
      <dgm:t>
        <a:bodyPr/>
        <a:lstStyle/>
        <a:p>
          <a:endParaRPr lang="ru-RU"/>
        </a:p>
      </dgm:t>
    </dgm:pt>
    <dgm:pt modelId="{35BA121D-0F3E-426C-A97D-F33CDDAADF23}" type="pres">
      <dgm:prSet presAssocID="{3467DBEA-1C02-4344-AC6A-3A172E962D2C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7A9354-8726-432C-98C5-81032FFAD89B}" type="pres">
      <dgm:prSet presAssocID="{3467DBEA-1C02-4344-AC6A-3A172E962D2C}" presName="children" presStyleCnt="0"/>
      <dgm:spPr/>
    </dgm:pt>
    <dgm:pt modelId="{75105D63-3B92-4397-B9D4-0D4C53F4115B}" type="pres">
      <dgm:prSet presAssocID="{3467DBEA-1C02-4344-AC6A-3A172E962D2C}" presName="child1group" presStyleCnt="0"/>
      <dgm:spPr/>
    </dgm:pt>
    <dgm:pt modelId="{E665CCEE-B663-4E24-9D1E-CADAD9C5C87D}" type="pres">
      <dgm:prSet presAssocID="{3467DBEA-1C02-4344-AC6A-3A172E962D2C}" presName="child1" presStyleLbl="bgAcc1" presStyleIdx="0" presStyleCnt="4" custScaleX="128140"/>
      <dgm:spPr/>
      <dgm:t>
        <a:bodyPr/>
        <a:lstStyle/>
        <a:p>
          <a:endParaRPr lang="ru-RU"/>
        </a:p>
      </dgm:t>
    </dgm:pt>
    <dgm:pt modelId="{AD91F8E4-076A-4539-A078-CD778B53504F}" type="pres">
      <dgm:prSet presAssocID="{3467DBEA-1C02-4344-AC6A-3A172E962D2C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16A1E1-1D90-42EF-BD35-4E2F9F893C71}" type="pres">
      <dgm:prSet presAssocID="{3467DBEA-1C02-4344-AC6A-3A172E962D2C}" presName="child2group" presStyleCnt="0"/>
      <dgm:spPr/>
    </dgm:pt>
    <dgm:pt modelId="{32CEC796-B0CC-451E-8E8A-917104980730}" type="pres">
      <dgm:prSet presAssocID="{3467DBEA-1C02-4344-AC6A-3A172E962D2C}" presName="child2" presStyleLbl="bgAcc1" presStyleIdx="1" presStyleCnt="4" custScaleX="127620"/>
      <dgm:spPr/>
      <dgm:t>
        <a:bodyPr/>
        <a:lstStyle/>
        <a:p>
          <a:endParaRPr lang="ru-RU"/>
        </a:p>
      </dgm:t>
    </dgm:pt>
    <dgm:pt modelId="{5D98477A-5853-4E0F-8A6E-00DF6C87CE51}" type="pres">
      <dgm:prSet presAssocID="{3467DBEA-1C02-4344-AC6A-3A172E962D2C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11A56C-C993-40D7-AA72-54592821506C}" type="pres">
      <dgm:prSet presAssocID="{3467DBEA-1C02-4344-AC6A-3A172E962D2C}" presName="child3group" presStyleCnt="0"/>
      <dgm:spPr/>
    </dgm:pt>
    <dgm:pt modelId="{EFB06C0C-96BD-47EB-8A0A-B7298D1C684A}" type="pres">
      <dgm:prSet presAssocID="{3467DBEA-1C02-4344-AC6A-3A172E962D2C}" presName="child3" presStyleLbl="bgAcc1" presStyleIdx="2" presStyleCnt="4" custScaleX="133428" custLinFactNeighborX="955" custLinFactNeighborY="772"/>
      <dgm:spPr/>
      <dgm:t>
        <a:bodyPr/>
        <a:lstStyle/>
        <a:p>
          <a:endParaRPr lang="ru-RU"/>
        </a:p>
      </dgm:t>
    </dgm:pt>
    <dgm:pt modelId="{AE21F3DC-8322-4ED4-97A8-CD8A7522AF68}" type="pres">
      <dgm:prSet presAssocID="{3467DBEA-1C02-4344-AC6A-3A172E962D2C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FFBEB-D2BB-475F-BF83-2650324FB5E1}" type="pres">
      <dgm:prSet presAssocID="{3467DBEA-1C02-4344-AC6A-3A172E962D2C}" presName="child4group" presStyleCnt="0"/>
      <dgm:spPr/>
    </dgm:pt>
    <dgm:pt modelId="{F512FC7F-688B-43FD-8DAC-1175564097AE}" type="pres">
      <dgm:prSet presAssocID="{3467DBEA-1C02-4344-AC6A-3A172E962D2C}" presName="child4" presStyleLbl="bgAcc1" presStyleIdx="3" presStyleCnt="4" custScaleX="131844" custLinFactNeighborX="3979" custLinFactNeighborY="1339"/>
      <dgm:spPr/>
      <dgm:t>
        <a:bodyPr/>
        <a:lstStyle/>
        <a:p>
          <a:endParaRPr lang="ru-RU"/>
        </a:p>
      </dgm:t>
    </dgm:pt>
    <dgm:pt modelId="{F3A6D7D8-99BD-4165-87D7-242D3752D5FC}" type="pres">
      <dgm:prSet presAssocID="{3467DBEA-1C02-4344-AC6A-3A172E962D2C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832735-EA4A-487D-A509-6AEC043298C6}" type="pres">
      <dgm:prSet presAssocID="{3467DBEA-1C02-4344-AC6A-3A172E962D2C}" presName="childPlaceholder" presStyleCnt="0"/>
      <dgm:spPr/>
    </dgm:pt>
    <dgm:pt modelId="{4A2DCC72-CAB6-459B-980D-886E039A3733}" type="pres">
      <dgm:prSet presAssocID="{3467DBEA-1C02-4344-AC6A-3A172E962D2C}" presName="circle" presStyleCnt="0"/>
      <dgm:spPr/>
    </dgm:pt>
    <dgm:pt modelId="{70BFB1C3-6923-455C-BB78-15AE70B5064A}" type="pres">
      <dgm:prSet presAssocID="{3467DBEA-1C02-4344-AC6A-3A172E962D2C}" presName="quadrant1" presStyleLbl="node1" presStyleIdx="0" presStyleCnt="4" custScaleX="86053" custScaleY="8341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FD7EB2-DE8C-4AF4-8695-FDF32DE366B2}" type="pres">
      <dgm:prSet presAssocID="{3467DBEA-1C02-4344-AC6A-3A172E962D2C}" presName="quadrant2" presStyleLbl="node1" presStyleIdx="1" presStyleCnt="4" custScaleX="86053" custScaleY="8341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FD8322-7291-4BCF-9D57-0D4AF049FC09}" type="pres">
      <dgm:prSet presAssocID="{3467DBEA-1C02-4344-AC6A-3A172E962D2C}" presName="quadrant3" presStyleLbl="node1" presStyleIdx="2" presStyleCnt="4" custScaleX="86053" custScaleY="7755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13762D-7442-4B12-963B-87E9421BEA6A}" type="pres">
      <dgm:prSet presAssocID="{3467DBEA-1C02-4344-AC6A-3A172E962D2C}" presName="quadrant4" presStyleLbl="node1" presStyleIdx="3" presStyleCnt="4" custScaleX="86053" custScaleY="7755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A08990-77A0-44D4-9470-F50BEDDD8A80}" type="pres">
      <dgm:prSet presAssocID="{3467DBEA-1C02-4344-AC6A-3A172E962D2C}" presName="quadrantPlaceholder" presStyleCnt="0"/>
      <dgm:spPr/>
    </dgm:pt>
    <dgm:pt modelId="{F4DF7D31-79C5-40F2-86C4-CACB3D7CBF66}" type="pres">
      <dgm:prSet presAssocID="{3467DBEA-1C02-4344-AC6A-3A172E962D2C}" presName="center1" presStyleLbl="fgShp" presStyleIdx="0" presStyleCnt="2"/>
      <dgm:spPr/>
    </dgm:pt>
    <dgm:pt modelId="{2C06751A-8BDE-4196-B566-21FD1D069719}" type="pres">
      <dgm:prSet presAssocID="{3467DBEA-1C02-4344-AC6A-3A172E962D2C}" presName="center2" presStyleLbl="fgShp" presStyleIdx="1" presStyleCnt="2"/>
      <dgm:spPr/>
    </dgm:pt>
  </dgm:ptLst>
  <dgm:cxnLst>
    <dgm:cxn modelId="{5E119325-90AE-4C2E-8A04-E8B792FA7656}" srcId="{C2ED47BB-9DD1-4C1A-9E30-A3FEE7DBBE1F}" destId="{85FBBD99-48E5-4ACC-BF3F-7FA66DC1310A}" srcOrd="0" destOrd="0" parTransId="{9BB296C5-89F2-4B89-893A-C41938D3161C}" sibTransId="{C756639C-3BA0-448A-A331-85A59AC5D545}"/>
    <dgm:cxn modelId="{61BE9514-F5E3-4A2B-9171-8E14F1215EE2}" type="presOf" srcId="{20841123-CBF4-4363-AECD-8FAACFEA7C1D}" destId="{EFB06C0C-96BD-47EB-8A0A-B7298D1C684A}" srcOrd="0" destOrd="0" presId="urn:microsoft.com/office/officeart/2005/8/layout/cycle4#1"/>
    <dgm:cxn modelId="{1F970837-EE7F-4283-AAFA-C0B7DF8C4C8C}" srcId="{5C03D588-5789-4150-9561-7F25401C5A42}" destId="{50BFAEA9-693C-429C-9B18-11924ED72548}" srcOrd="0" destOrd="0" parTransId="{517B2533-2F12-4A4C-BE8C-8CC139586F42}" sibTransId="{337B4676-1C8D-48D7-B5AA-9DD1A3F64054}"/>
    <dgm:cxn modelId="{F51DCDC7-E5BC-45F8-B24E-38EF129C82A1}" srcId="{3467DBEA-1C02-4344-AC6A-3A172E962D2C}" destId="{5C03D588-5789-4150-9561-7F25401C5A42}" srcOrd="0" destOrd="0" parTransId="{65D09F4F-A705-4D93-B429-77F6550FC257}" sibTransId="{E0859C61-BADD-42C6-AB3E-FDB3F4E01EB0}"/>
    <dgm:cxn modelId="{048EC658-7B7B-48C0-860A-B8A75B6416EB}" type="presOf" srcId="{20841123-CBF4-4363-AECD-8FAACFEA7C1D}" destId="{AE21F3DC-8322-4ED4-97A8-CD8A7522AF68}" srcOrd="1" destOrd="0" presId="urn:microsoft.com/office/officeart/2005/8/layout/cycle4#1"/>
    <dgm:cxn modelId="{BE824CB1-5D01-4840-BE9B-93EC2833A9D2}" type="presOf" srcId="{E3C4AF6D-AB84-4F30-883D-2988E59E200D}" destId="{EFB06C0C-96BD-47EB-8A0A-B7298D1C684A}" srcOrd="0" destOrd="1" presId="urn:microsoft.com/office/officeart/2005/8/layout/cycle4#1"/>
    <dgm:cxn modelId="{B5E7314E-E772-4AF7-A6CB-B360BD1EB0D8}" srcId="{F1504F19-2B7D-4E31-9FF7-F290ACA38E60}" destId="{AF7ACE64-41A1-4BC7-BB66-6CF45D7A3AAB}" srcOrd="2" destOrd="0" parTransId="{5A02B652-1EA7-4945-BB65-BA32A40BEC1A}" sibTransId="{E18731E7-0829-4EB1-A128-309103F1ED4C}"/>
    <dgm:cxn modelId="{2D562A9E-8722-4E12-8C54-9FF680C512CD}" type="presOf" srcId="{5C03D588-5789-4150-9561-7F25401C5A42}" destId="{70BFB1C3-6923-455C-BB78-15AE70B5064A}" srcOrd="0" destOrd="0" presId="urn:microsoft.com/office/officeart/2005/8/layout/cycle4#1"/>
    <dgm:cxn modelId="{CCF7B017-ABC0-4F40-B4E6-60AFD90D6AEE}" type="presOf" srcId="{1F986A64-0C77-4FEE-B290-A06314A1AB90}" destId="{32CEC796-B0CC-451E-8E8A-917104980730}" srcOrd="0" destOrd="0" presId="urn:microsoft.com/office/officeart/2005/8/layout/cycle4#1"/>
    <dgm:cxn modelId="{748335E1-93B9-4DE7-B72C-7C2E02F61472}" type="presOf" srcId="{85FBBD99-48E5-4ACC-BF3F-7FA66DC1310A}" destId="{F512FC7F-688B-43FD-8DAC-1175564097AE}" srcOrd="0" destOrd="0" presId="urn:microsoft.com/office/officeart/2005/8/layout/cycle4#1"/>
    <dgm:cxn modelId="{77F6579F-ED2E-4A0C-951F-86B30E1AEA1E}" type="presOf" srcId="{E3C4AF6D-AB84-4F30-883D-2988E59E200D}" destId="{AE21F3DC-8322-4ED4-97A8-CD8A7522AF68}" srcOrd="1" destOrd="1" presId="urn:microsoft.com/office/officeart/2005/8/layout/cycle4#1"/>
    <dgm:cxn modelId="{530E6940-8E71-4157-9FC4-33C23622C225}" type="presOf" srcId="{1F986A64-0C77-4FEE-B290-A06314A1AB90}" destId="{5D98477A-5853-4E0F-8A6E-00DF6C87CE51}" srcOrd="1" destOrd="0" presId="urn:microsoft.com/office/officeart/2005/8/layout/cycle4#1"/>
    <dgm:cxn modelId="{19EDAC5A-2012-4671-B8D5-3A0CACEAB11F}" type="presOf" srcId="{AF7ACE64-41A1-4BC7-BB66-6CF45D7A3AAB}" destId="{EFB06C0C-96BD-47EB-8A0A-B7298D1C684A}" srcOrd="0" destOrd="2" presId="urn:microsoft.com/office/officeart/2005/8/layout/cycle4#1"/>
    <dgm:cxn modelId="{9F039EB2-1E19-439B-998E-54C28C44F404}" srcId="{F1504F19-2B7D-4E31-9FF7-F290ACA38E60}" destId="{20841123-CBF4-4363-AECD-8FAACFEA7C1D}" srcOrd="0" destOrd="0" parTransId="{36D93FAF-3FCE-4AD5-B4C8-646620044BD4}" sibTransId="{24F95416-4014-4134-B5A0-5A281B0E2965}"/>
    <dgm:cxn modelId="{944C4DEF-AD2D-4106-9FF2-B000D321040B}" srcId="{F1504F19-2B7D-4E31-9FF7-F290ACA38E60}" destId="{E3C4AF6D-AB84-4F30-883D-2988E59E200D}" srcOrd="1" destOrd="0" parTransId="{F8FDC558-C480-4A9B-B53B-82E15F188851}" sibTransId="{339EDFA2-0019-443F-BDC2-A472E27867D4}"/>
    <dgm:cxn modelId="{393D37AD-2EFE-4044-9C7A-212BBCC6B1AE}" srcId="{3467DBEA-1C02-4344-AC6A-3A172E962D2C}" destId="{C2ED47BB-9DD1-4C1A-9E30-A3FEE7DBBE1F}" srcOrd="3" destOrd="0" parTransId="{027D4B31-E83E-4227-A57E-3854CAD5B5F5}" sibTransId="{8606432C-365C-4A74-97E0-1E822EAC26AB}"/>
    <dgm:cxn modelId="{B08599AE-DA99-4E20-990A-F5266808A921}" type="presOf" srcId="{50BFAEA9-693C-429C-9B18-11924ED72548}" destId="{E665CCEE-B663-4E24-9D1E-CADAD9C5C87D}" srcOrd="0" destOrd="0" presId="urn:microsoft.com/office/officeart/2005/8/layout/cycle4#1"/>
    <dgm:cxn modelId="{C8070134-F5F9-4DD0-B204-A67D5455D7E9}" type="presOf" srcId="{3467DBEA-1C02-4344-AC6A-3A172E962D2C}" destId="{35BA121D-0F3E-426C-A97D-F33CDDAADF23}" srcOrd="0" destOrd="0" presId="urn:microsoft.com/office/officeart/2005/8/layout/cycle4#1"/>
    <dgm:cxn modelId="{AA7902AF-D9EA-4607-B719-F18484836BA2}" type="presOf" srcId="{AF7ACE64-41A1-4BC7-BB66-6CF45D7A3AAB}" destId="{AE21F3DC-8322-4ED4-97A8-CD8A7522AF68}" srcOrd="1" destOrd="2" presId="urn:microsoft.com/office/officeart/2005/8/layout/cycle4#1"/>
    <dgm:cxn modelId="{B37B0677-CEFE-4006-9709-ED693BD9F8B4}" type="presOf" srcId="{85FBBD99-48E5-4ACC-BF3F-7FA66DC1310A}" destId="{F3A6D7D8-99BD-4165-87D7-242D3752D5FC}" srcOrd="1" destOrd="0" presId="urn:microsoft.com/office/officeart/2005/8/layout/cycle4#1"/>
    <dgm:cxn modelId="{66B2A042-EBEB-48C8-91B1-84F86C776F04}" srcId="{3467DBEA-1C02-4344-AC6A-3A172E962D2C}" destId="{A319E745-105E-4148-8162-B2A27DD4689E}" srcOrd="1" destOrd="0" parTransId="{FA8B7E18-79B3-4BE2-B7A3-AACCA0538DF2}" sibTransId="{A9FE8622-D3E2-42CE-88E1-C45952043AD8}"/>
    <dgm:cxn modelId="{02755E1A-E24D-425E-B518-4E740EA37239}" srcId="{A319E745-105E-4148-8162-B2A27DD4689E}" destId="{1F986A64-0C77-4FEE-B290-A06314A1AB90}" srcOrd="0" destOrd="0" parTransId="{2544B64D-D1A9-4AB8-B8D3-E09E649B2AB6}" sibTransId="{74DEE7D7-2824-4864-B87E-855A81FDC314}"/>
    <dgm:cxn modelId="{55EA9FB4-43FE-4572-9596-568EC9128C2E}" type="presOf" srcId="{A319E745-105E-4148-8162-B2A27DD4689E}" destId="{CAFD7EB2-DE8C-4AF4-8695-FDF32DE366B2}" srcOrd="0" destOrd="0" presId="urn:microsoft.com/office/officeart/2005/8/layout/cycle4#1"/>
    <dgm:cxn modelId="{60E880DA-216E-4B23-ADE1-6788EAE51B51}" srcId="{3467DBEA-1C02-4344-AC6A-3A172E962D2C}" destId="{F1504F19-2B7D-4E31-9FF7-F290ACA38E60}" srcOrd="2" destOrd="0" parTransId="{F48894F8-3A3B-4E0A-BF99-7DE16600B709}" sibTransId="{ACE480CE-48B7-41E3-AB25-2B99150D56F7}"/>
    <dgm:cxn modelId="{B9DF108E-0FB1-4592-B3D4-552598384E75}" type="presOf" srcId="{50BFAEA9-693C-429C-9B18-11924ED72548}" destId="{AD91F8E4-076A-4539-A078-CD778B53504F}" srcOrd="1" destOrd="0" presId="urn:microsoft.com/office/officeart/2005/8/layout/cycle4#1"/>
    <dgm:cxn modelId="{CBC43220-6535-4FD6-9CFA-63C22CB41C30}" type="presOf" srcId="{C2ED47BB-9DD1-4C1A-9E30-A3FEE7DBBE1F}" destId="{F113762D-7442-4B12-963B-87E9421BEA6A}" srcOrd="0" destOrd="0" presId="urn:microsoft.com/office/officeart/2005/8/layout/cycle4#1"/>
    <dgm:cxn modelId="{520DF740-A164-47B4-917F-EC1FD7073146}" type="presOf" srcId="{F1504F19-2B7D-4E31-9FF7-F290ACA38E60}" destId="{62FD8322-7291-4BCF-9D57-0D4AF049FC09}" srcOrd="0" destOrd="0" presId="urn:microsoft.com/office/officeart/2005/8/layout/cycle4#1"/>
    <dgm:cxn modelId="{CE8828F9-D150-4FD4-81F9-6867C1FEF581}" type="presParOf" srcId="{35BA121D-0F3E-426C-A97D-F33CDDAADF23}" destId="{6B7A9354-8726-432C-98C5-81032FFAD89B}" srcOrd="0" destOrd="0" presId="urn:microsoft.com/office/officeart/2005/8/layout/cycle4#1"/>
    <dgm:cxn modelId="{0C5B6500-016E-4738-A301-6B8898B6ACAD}" type="presParOf" srcId="{6B7A9354-8726-432C-98C5-81032FFAD89B}" destId="{75105D63-3B92-4397-B9D4-0D4C53F4115B}" srcOrd="0" destOrd="0" presId="urn:microsoft.com/office/officeart/2005/8/layout/cycle4#1"/>
    <dgm:cxn modelId="{061753F0-7A6C-4E4D-BECC-E2DE41FACB6E}" type="presParOf" srcId="{75105D63-3B92-4397-B9D4-0D4C53F4115B}" destId="{E665CCEE-B663-4E24-9D1E-CADAD9C5C87D}" srcOrd="0" destOrd="0" presId="urn:microsoft.com/office/officeart/2005/8/layout/cycle4#1"/>
    <dgm:cxn modelId="{C08DF21A-34C2-492F-B64F-6441D48EEC3D}" type="presParOf" srcId="{75105D63-3B92-4397-B9D4-0D4C53F4115B}" destId="{AD91F8E4-076A-4539-A078-CD778B53504F}" srcOrd="1" destOrd="0" presId="urn:microsoft.com/office/officeart/2005/8/layout/cycle4#1"/>
    <dgm:cxn modelId="{1AEFCCA8-877B-4F1C-A3D2-2F9C1ACEF1E9}" type="presParOf" srcId="{6B7A9354-8726-432C-98C5-81032FFAD89B}" destId="{A116A1E1-1D90-42EF-BD35-4E2F9F893C71}" srcOrd="1" destOrd="0" presId="urn:microsoft.com/office/officeart/2005/8/layout/cycle4#1"/>
    <dgm:cxn modelId="{C3A738BB-FFA4-44BD-8A84-58DABEB61034}" type="presParOf" srcId="{A116A1E1-1D90-42EF-BD35-4E2F9F893C71}" destId="{32CEC796-B0CC-451E-8E8A-917104980730}" srcOrd="0" destOrd="0" presId="urn:microsoft.com/office/officeart/2005/8/layout/cycle4#1"/>
    <dgm:cxn modelId="{5223D735-E5C9-4DE9-A799-4D017F137679}" type="presParOf" srcId="{A116A1E1-1D90-42EF-BD35-4E2F9F893C71}" destId="{5D98477A-5853-4E0F-8A6E-00DF6C87CE51}" srcOrd="1" destOrd="0" presId="urn:microsoft.com/office/officeart/2005/8/layout/cycle4#1"/>
    <dgm:cxn modelId="{8BF2BD00-9743-42F1-BF24-EF6321B97EA1}" type="presParOf" srcId="{6B7A9354-8726-432C-98C5-81032FFAD89B}" destId="{AB11A56C-C993-40D7-AA72-54592821506C}" srcOrd="2" destOrd="0" presId="urn:microsoft.com/office/officeart/2005/8/layout/cycle4#1"/>
    <dgm:cxn modelId="{48233154-EA85-4115-956E-718CE15B1DCF}" type="presParOf" srcId="{AB11A56C-C993-40D7-AA72-54592821506C}" destId="{EFB06C0C-96BD-47EB-8A0A-B7298D1C684A}" srcOrd="0" destOrd="0" presId="urn:microsoft.com/office/officeart/2005/8/layout/cycle4#1"/>
    <dgm:cxn modelId="{5F901B96-BB57-416F-94DD-14593E1340F9}" type="presParOf" srcId="{AB11A56C-C993-40D7-AA72-54592821506C}" destId="{AE21F3DC-8322-4ED4-97A8-CD8A7522AF68}" srcOrd="1" destOrd="0" presId="urn:microsoft.com/office/officeart/2005/8/layout/cycle4#1"/>
    <dgm:cxn modelId="{2261B331-C98D-4518-9479-FC8B11E1F63C}" type="presParOf" srcId="{6B7A9354-8726-432C-98C5-81032FFAD89B}" destId="{8E9FFBEB-D2BB-475F-BF83-2650324FB5E1}" srcOrd="3" destOrd="0" presId="urn:microsoft.com/office/officeart/2005/8/layout/cycle4#1"/>
    <dgm:cxn modelId="{EBB79512-9E0D-4351-87F5-8D7224FF3A57}" type="presParOf" srcId="{8E9FFBEB-D2BB-475F-BF83-2650324FB5E1}" destId="{F512FC7F-688B-43FD-8DAC-1175564097AE}" srcOrd="0" destOrd="0" presId="urn:microsoft.com/office/officeart/2005/8/layout/cycle4#1"/>
    <dgm:cxn modelId="{895B8914-61E8-4166-814F-28C373189603}" type="presParOf" srcId="{8E9FFBEB-D2BB-475F-BF83-2650324FB5E1}" destId="{F3A6D7D8-99BD-4165-87D7-242D3752D5FC}" srcOrd="1" destOrd="0" presId="urn:microsoft.com/office/officeart/2005/8/layout/cycle4#1"/>
    <dgm:cxn modelId="{208A20AD-6822-4F70-84DC-912E7D78427A}" type="presParOf" srcId="{6B7A9354-8726-432C-98C5-81032FFAD89B}" destId="{1F832735-EA4A-487D-A509-6AEC043298C6}" srcOrd="4" destOrd="0" presId="urn:microsoft.com/office/officeart/2005/8/layout/cycle4#1"/>
    <dgm:cxn modelId="{4DC34038-0CE7-4A80-A455-28E1BCEF6108}" type="presParOf" srcId="{35BA121D-0F3E-426C-A97D-F33CDDAADF23}" destId="{4A2DCC72-CAB6-459B-980D-886E039A3733}" srcOrd="1" destOrd="0" presId="urn:microsoft.com/office/officeart/2005/8/layout/cycle4#1"/>
    <dgm:cxn modelId="{7477B3A2-64D8-4DCE-BF36-DBEAF4E7A457}" type="presParOf" srcId="{4A2DCC72-CAB6-459B-980D-886E039A3733}" destId="{70BFB1C3-6923-455C-BB78-15AE70B5064A}" srcOrd="0" destOrd="0" presId="urn:microsoft.com/office/officeart/2005/8/layout/cycle4#1"/>
    <dgm:cxn modelId="{4A8D8646-B619-4E92-A54B-5E820A2EBCA0}" type="presParOf" srcId="{4A2DCC72-CAB6-459B-980D-886E039A3733}" destId="{CAFD7EB2-DE8C-4AF4-8695-FDF32DE366B2}" srcOrd="1" destOrd="0" presId="urn:microsoft.com/office/officeart/2005/8/layout/cycle4#1"/>
    <dgm:cxn modelId="{DD683364-50AD-4A46-AEDD-124BF64B8A60}" type="presParOf" srcId="{4A2DCC72-CAB6-459B-980D-886E039A3733}" destId="{62FD8322-7291-4BCF-9D57-0D4AF049FC09}" srcOrd="2" destOrd="0" presId="urn:microsoft.com/office/officeart/2005/8/layout/cycle4#1"/>
    <dgm:cxn modelId="{DC1E266B-ED31-4823-ABF8-B2026C7B60F6}" type="presParOf" srcId="{4A2DCC72-CAB6-459B-980D-886E039A3733}" destId="{F113762D-7442-4B12-963B-87E9421BEA6A}" srcOrd="3" destOrd="0" presId="urn:microsoft.com/office/officeart/2005/8/layout/cycle4#1"/>
    <dgm:cxn modelId="{237FFF17-E581-4F60-932F-742498572BF5}" type="presParOf" srcId="{4A2DCC72-CAB6-459B-980D-886E039A3733}" destId="{32A08990-77A0-44D4-9470-F50BEDDD8A80}" srcOrd="4" destOrd="0" presId="urn:microsoft.com/office/officeart/2005/8/layout/cycle4#1"/>
    <dgm:cxn modelId="{75C20C1F-F7F4-42C6-B091-5E538298D490}" type="presParOf" srcId="{35BA121D-0F3E-426C-A97D-F33CDDAADF23}" destId="{F4DF7D31-79C5-40F2-86C4-CACB3D7CBF66}" srcOrd="2" destOrd="0" presId="urn:microsoft.com/office/officeart/2005/8/layout/cycle4#1"/>
    <dgm:cxn modelId="{53C19050-9166-409A-AF1C-9ECCA4E2009D}" type="presParOf" srcId="{35BA121D-0F3E-426C-A97D-F33CDDAADF23}" destId="{2C06751A-8BDE-4196-B566-21FD1D069719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70D4CA3-2E79-4363-AB72-8296464837C7}" type="doc">
      <dgm:prSet loTypeId="urn:microsoft.com/office/officeart/2005/8/layout/pList2#1" loCatId="list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ru-RU"/>
        </a:p>
      </dgm:t>
    </dgm:pt>
    <dgm:pt modelId="{E5359DD1-F432-4928-B900-BFF919A6BAC8}">
      <dgm:prSet phldrT="[Текст]" custT="1"/>
      <dgm:spPr/>
      <dgm:t>
        <a:bodyPr/>
        <a:lstStyle/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Единство социокультурного пространства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928A6DD-0FE7-4A68-B1EA-5E707EE60D7D}" type="parTrans" cxnId="{C802C63A-E5E4-4111-AE25-6584E166897A}">
      <dgm:prSet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9376F99-0C02-4381-B7E0-0241C2CDA2FB}" type="sibTrans" cxnId="{C802C63A-E5E4-4111-AE25-6584E166897A}">
      <dgm:prSet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51CD7F-F407-403C-AC47-E36D828EF5F0}">
      <dgm:prSet custT="1"/>
      <dgm:spPr/>
      <dgm:t>
        <a:bodyPr/>
        <a:lstStyle/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Решение общих проблем социокультурного развития территории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352E37-7BBB-4AFC-993C-D6E713AA5AE1}" type="parTrans" cxnId="{B274AE87-2031-4DF8-AAD9-B38848187C7F}">
      <dgm:prSet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72F8A8-77C9-4D5E-B6F6-500E02F96D27}" type="sibTrans" cxnId="{B274AE87-2031-4DF8-AAD9-B38848187C7F}">
      <dgm:prSet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AFA793-3422-4854-B7F0-9F0F611DAF63}">
      <dgm:prSet custT="1"/>
      <dgm:spPr/>
      <dgm:t>
        <a:bodyPr/>
        <a:lstStyle/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Освоение технологий социокультурной деятельности 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D46971-7A38-489A-B630-CAB75CCA25C9}" type="parTrans" cxnId="{07C9AF16-8171-4D3A-AA91-BB57242F4F1E}">
      <dgm:prSet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3829BB7-6A6E-45E7-A31A-FC75E46B1D85}" type="sibTrans" cxnId="{07C9AF16-8171-4D3A-AA91-BB57242F4F1E}">
      <dgm:prSet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BC73749-F427-41E1-8770-B7427391AF7E}">
      <dgm:prSet custT="1"/>
      <dgm:spPr/>
      <dgm:t>
        <a:bodyPr/>
        <a:lstStyle/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Закрепление положительного опыта социокультурных практик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EE005B-CEA7-40F8-8F9E-0D20EBF87785}" type="parTrans" cxnId="{5DEF17A2-6B2D-451B-B7C2-C68009AD8B12}">
      <dgm:prSet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0B3E431-2916-421A-9BBB-5753908354FE}" type="sibTrans" cxnId="{5DEF17A2-6B2D-451B-B7C2-C68009AD8B12}">
      <dgm:prSet/>
      <dgm:spPr/>
      <dgm:t>
        <a:bodyPr/>
        <a:lstStyle/>
        <a:p>
          <a:endParaRPr lang="ru-RU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9CE4622-4C8C-4357-A94E-D11876CBE17A}" type="pres">
      <dgm:prSet presAssocID="{770D4CA3-2E79-4363-AB72-8296464837C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59BAAD4-49D5-440E-8809-7CC88D548E36}" type="pres">
      <dgm:prSet presAssocID="{770D4CA3-2E79-4363-AB72-8296464837C7}" presName="bkgdShp" presStyleLbl="alignAccFollowNode1" presStyleIdx="0" presStyleCnt="1"/>
      <dgm:spPr/>
    </dgm:pt>
    <dgm:pt modelId="{42B4CC82-8A68-4DDC-916F-4B4611B4EADA}" type="pres">
      <dgm:prSet presAssocID="{770D4CA3-2E79-4363-AB72-8296464837C7}" presName="linComp" presStyleCnt="0"/>
      <dgm:spPr/>
    </dgm:pt>
    <dgm:pt modelId="{4F67AB89-D7DA-4E89-9FB5-F3C8C6298072}" type="pres">
      <dgm:prSet presAssocID="{E5359DD1-F432-4928-B900-BFF919A6BAC8}" presName="compNode" presStyleCnt="0"/>
      <dgm:spPr/>
    </dgm:pt>
    <dgm:pt modelId="{6F15532A-635B-404A-8DE0-EDDB8D05280A}" type="pres">
      <dgm:prSet presAssocID="{E5359DD1-F432-4928-B900-BFF919A6BAC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7B291D-88A7-4C03-9BD8-E9289135C836}" type="pres">
      <dgm:prSet presAssocID="{E5359DD1-F432-4928-B900-BFF919A6BAC8}" presName="invisiNode" presStyleLbl="node1" presStyleIdx="0" presStyleCnt="4"/>
      <dgm:spPr/>
    </dgm:pt>
    <dgm:pt modelId="{DE5ACA56-0DC8-4EC5-8523-F4A6E0C5F5EE}" type="pres">
      <dgm:prSet presAssocID="{E5359DD1-F432-4928-B900-BFF919A6BAC8}" presName="imagNode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3E453E3-8E63-4C8F-81F4-655073234234}" type="pres">
      <dgm:prSet presAssocID="{69376F99-0C02-4381-B7E0-0241C2CDA2F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9A2BE01-C590-474A-AFDF-790F959AC11F}" type="pres">
      <dgm:prSet presAssocID="{8E51CD7F-F407-403C-AC47-E36D828EF5F0}" presName="compNode" presStyleCnt="0"/>
      <dgm:spPr/>
    </dgm:pt>
    <dgm:pt modelId="{7689C54A-2A71-4B8A-A876-9104D2D8A849}" type="pres">
      <dgm:prSet presAssocID="{8E51CD7F-F407-403C-AC47-E36D828EF5F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B71BA3-B21A-4C51-B2C5-79228F068A64}" type="pres">
      <dgm:prSet presAssocID="{8E51CD7F-F407-403C-AC47-E36D828EF5F0}" presName="invisiNode" presStyleLbl="node1" presStyleIdx="1" presStyleCnt="4"/>
      <dgm:spPr/>
    </dgm:pt>
    <dgm:pt modelId="{1E916405-80F7-4CC7-84A7-ACE3DAE9AE94}" type="pres">
      <dgm:prSet presAssocID="{8E51CD7F-F407-403C-AC47-E36D828EF5F0}" presName="imagNode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844774C-DA2E-435C-970E-C1F10B145932}" type="pres">
      <dgm:prSet presAssocID="{4772F8A8-77C9-4D5E-B6F6-500E02F96D2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2CC1460-445A-4B68-8DD2-69D66EB347AD}" type="pres">
      <dgm:prSet presAssocID="{58AFA793-3422-4854-B7F0-9F0F611DAF63}" presName="compNode" presStyleCnt="0"/>
      <dgm:spPr/>
    </dgm:pt>
    <dgm:pt modelId="{C2305067-392A-4585-AEA3-330509BD4B7F}" type="pres">
      <dgm:prSet presAssocID="{58AFA793-3422-4854-B7F0-9F0F611DAF6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BC8F5D-75BA-4D44-A390-E4DEAB232A60}" type="pres">
      <dgm:prSet presAssocID="{58AFA793-3422-4854-B7F0-9F0F611DAF63}" presName="invisiNode" presStyleLbl="node1" presStyleIdx="2" presStyleCnt="4"/>
      <dgm:spPr/>
    </dgm:pt>
    <dgm:pt modelId="{7E103861-7075-4028-9F97-A4B2DEDD9D9B}" type="pres">
      <dgm:prSet presAssocID="{58AFA793-3422-4854-B7F0-9F0F611DAF63}" presName="imagNode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00A6DE2-EE83-4034-83F3-291E83206348}" type="pres">
      <dgm:prSet presAssocID="{23829BB7-6A6E-45E7-A31A-FC75E46B1D8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7BA5DBF-4507-4031-A562-3A167DC09C48}" type="pres">
      <dgm:prSet presAssocID="{4BC73749-F427-41E1-8770-B7427391AF7E}" presName="compNode" presStyleCnt="0"/>
      <dgm:spPr/>
    </dgm:pt>
    <dgm:pt modelId="{6EA366FC-6214-460B-9C5F-EA91585B2C39}" type="pres">
      <dgm:prSet presAssocID="{4BC73749-F427-41E1-8770-B7427391AF7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0E3179-680E-47F4-BD4B-89F465DD380C}" type="pres">
      <dgm:prSet presAssocID="{4BC73749-F427-41E1-8770-B7427391AF7E}" presName="invisiNode" presStyleLbl="node1" presStyleIdx="3" presStyleCnt="4"/>
      <dgm:spPr/>
    </dgm:pt>
    <dgm:pt modelId="{98C193F4-CC3C-4473-8A56-719D6E69B78D}" type="pres">
      <dgm:prSet presAssocID="{4BC73749-F427-41E1-8770-B7427391AF7E}" presName="imagNode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BA20C3F6-D535-477F-B151-3BD9572639C1}" type="presOf" srcId="{770D4CA3-2E79-4363-AB72-8296464837C7}" destId="{F9CE4622-4C8C-4357-A94E-D11876CBE17A}" srcOrd="0" destOrd="0" presId="urn:microsoft.com/office/officeart/2005/8/layout/pList2#1"/>
    <dgm:cxn modelId="{C802C63A-E5E4-4111-AE25-6584E166897A}" srcId="{770D4CA3-2E79-4363-AB72-8296464837C7}" destId="{E5359DD1-F432-4928-B900-BFF919A6BAC8}" srcOrd="0" destOrd="0" parTransId="{A928A6DD-0FE7-4A68-B1EA-5E707EE60D7D}" sibTransId="{69376F99-0C02-4381-B7E0-0241C2CDA2FB}"/>
    <dgm:cxn modelId="{40EF4661-03F8-4DF8-916E-7E661B22B89C}" type="presOf" srcId="{8E51CD7F-F407-403C-AC47-E36D828EF5F0}" destId="{7689C54A-2A71-4B8A-A876-9104D2D8A849}" srcOrd="0" destOrd="0" presId="urn:microsoft.com/office/officeart/2005/8/layout/pList2#1"/>
    <dgm:cxn modelId="{319DEBD0-A352-4C19-BE02-85C403541586}" type="presOf" srcId="{58AFA793-3422-4854-B7F0-9F0F611DAF63}" destId="{C2305067-392A-4585-AEA3-330509BD4B7F}" srcOrd="0" destOrd="0" presId="urn:microsoft.com/office/officeart/2005/8/layout/pList2#1"/>
    <dgm:cxn modelId="{5DEF17A2-6B2D-451B-B7C2-C68009AD8B12}" srcId="{770D4CA3-2E79-4363-AB72-8296464837C7}" destId="{4BC73749-F427-41E1-8770-B7427391AF7E}" srcOrd="3" destOrd="0" parTransId="{39EE005B-CEA7-40F8-8F9E-0D20EBF87785}" sibTransId="{90B3E431-2916-421A-9BBB-5753908354FE}"/>
    <dgm:cxn modelId="{8BD0E248-F14F-4AEA-9A5F-B729BF60FE67}" type="presOf" srcId="{69376F99-0C02-4381-B7E0-0241C2CDA2FB}" destId="{A3E453E3-8E63-4C8F-81F4-655073234234}" srcOrd="0" destOrd="0" presId="urn:microsoft.com/office/officeart/2005/8/layout/pList2#1"/>
    <dgm:cxn modelId="{F0347279-E2F6-43AE-B510-88BAAE6A97D2}" type="presOf" srcId="{E5359DD1-F432-4928-B900-BFF919A6BAC8}" destId="{6F15532A-635B-404A-8DE0-EDDB8D05280A}" srcOrd="0" destOrd="0" presId="urn:microsoft.com/office/officeart/2005/8/layout/pList2#1"/>
    <dgm:cxn modelId="{97321A10-402B-4E21-85F6-08C36ED70413}" type="presOf" srcId="{4772F8A8-77C9-4D5E-B6F6-500E02F96D27}" destId="{7844774C-DA2E-435C-970E-C1F10B145932}" srcOrd="0" destOrd="0" presId="urn:microsoft.com/office/officeart/2005/8/layout/pList2#1"/>
    <dgm:cxn modelId="{51C6AC91-0BC7-4760-901F-1182729EC57E}" type="presOf" srcId="{23829BB7-6A6E-45E7-A31A-FC75E46B1D85}" destId="{D00A6DE2-EE83-4034-83F3-291E83206348}" srcOrd="0" destOrd="0" presId="urn:microsoft.com/office/officeart/2005/8/layout/pList2#1"/>
    <dgm:cxn modelId="{B274AE87-2031-4DF8-AAD9-B38848187C7F}" srcId="{770D4CA3-2E79-4363-AB72-8296464837C7}" destId="{8E51CD7F-F407-403C-AC47-E36D828EF5F0}" srcOrd="1" destOrd="0" parTransId="{DE352E37-7BBB-4AFC-993C-D6E713AA5AE1}" sibTransId="{4772F8A8-77C9-4D5E-B6F6-500E02F96D27}"/>
    <dgm:cxn modelId="{07C9AF16-8171-4D3A-AA91-BB57242F4F1E}" srcId="{770D4CA3-2E79-4363-AB72-8296464837C7}" destId="{58AFA793-3422-4854-B7F0-9F0F611DAF63}" srcOrd="2" destOrd="0" parTransId="{03D46971-7A38-489A-B630-CAB75CCA25C9}" sibTransId="{23829BB7-6A6E-45E7-A31A-FC75E46B1D85}"/>
    <dgm:cxn modelId="{16A0932C-C3CF-4641-9B0F-B3FE03B3806E}" type="presOf" srcId="{4BC73749-F427-41E1-8770-B7427391AF7E}" destId="{6EA366FC-6214-460B-9C5F-EA91585B2C39}" srcOrd="0" destOrd="0" presId="urn:microsoft.com/office/officeart/2005/8/layout/pList2#1"/>
    <dgm:cxn modelId="{0517757B-C902-4CF3-ADED-7E3FED2ABD55}" type="presParOf" srcId="{F9CE4622-4C8C-4357-A94E-D11876CBE17A}" destId="{659BAAD4-49D5-440E-8809-7CC88D548E36}" srcOrd="0" destOrd="0" presId="urn:microsoft.com/office/officeart/2005/8/layout/pList2#1"/>
    <dgm:cxn modelId="{BBD65D8C-B7FD-45E5-AD5C-60C2E07BB360}" type="presParOf" srcId="{F9CE4622-4C8C-4357-A94E-D11876CBE17A}" destId="{42B4CC82-8A68-4DDC-916F-4B4611B4EADA}" srcOrd="1" destOrd="0" presId="urn:microsoft.com/office/officeart/2005/8/layout/pList2#1"/>
    <dgm:cxn modelId="{214CD3D9-DCD8-407B-B657-6FCA6C8750A5}" type="presParOf" srcId="{42B4CC82-8A68-4DDC-916F-4B4611B4EADA}" destId="{4F67AB89-D7DA-4E89-9FB5-F3C8C6298072}" srcOrd="0" destOrd="0" presId="urn:microsoft.com/office/officeart/2005/8/layout/pList2#1"/>
    <dgm:cxn modelId="{994979A9-1600-4365-A280-8CAB3D18F6C6}" type="presParOf" srcId="{4F67AB89-D7DA-4E89-9FB5-F3C8C6298072}" destId="{6F15532A-635B-404A-8DE0-EDDB8D05280A}" srcOrd="0" destOrd="0" presId="urn:microsoft.com/office/officeart/2005/8/layout/pList2#1"/>
    <dgm:cxn modelId="{61A020E8-EDBB-41F5-97B4-B9BA844BF99D}" type="presParOf" srcId="{4F67AB89-D7DA-4E89-9FB5-F3C8C6298072}" destId="{897B291D-88A7-4C03-9BD8-E9289135C836}" srcOrd="1" destOrd="0" presId="urn:microsoft.com/office/officeart/2005/8/layout/pList2#1"/>
    <dgm:cxn modelId="{20E0F3A6-AA56-44D6-9F3F-11DAB1169696}" type="presParOf" srcId="{4F67AB89-D7DA-4E89-9FB5-F3C8C6298072}" destId="{DE5ACA56-0DC8-4EC5-8523-F4A6E0C5F5EE}" srcOrd="2" destOrd="0" presId="urn:microsoft.com/office/officeart/2005/8/layout/pList2#1"/>
    <dgm:cxn modelId="{6116F0B6-338E-4AF8-8B62-60384E6A2731}" type="presParOf" srcId="{42B4CC82-8A68-4DDC-916F-4B4611B4EADA}" destId="{A3E453E3-8E63-4C8F-81F4-655073234234}" srcOrd="1" destOrd="0" presId="urn:microsoft.com/office/officeart/2005/8/layout/pList2#1"/>
    <dgm:cxn modelId="{196688CC-F62F-4F72-A95F-0A7E18FD0A97}" type="presParOf" srcId="{42B4CC82-8A68-4DDC-916F-4B4611B4EADA}" destId="{99A2BE01-C590-474A-AFDF-790F959AC11F}" srcOrd="2" destOrd="0" presId="urn:microsoft.com/office/officeart/2005/8/layout/pList2#1"/>
    <dgm:cxn modelId="{2CC20A5F-116F-4E84-B82C-8C4D329E7052}" type="presParOf" srcId="{99A2BE01-C590-474A-AFDF-790F959AC11F}" destId="{7689C54A-2A71-4B8A-A876-9104D2D8A849}" srcOrd="0" destOrd="0" presId="urn:microsoft.com/office/officeart/2005/8/layout/pList2#1"/>
    <dgm:cxn modelId="{6E0A9D4B-BD74-46FB-86AE-C7AE21497431}" type="presParOf" srcId="{99A2BE01-C590-474A-AFDF-790F959AC11F}" destId="{81B71BA3-B21A-4C51-B2C5-79228F068A64}" srcOrd="1" destOrd="0" presId="urn:microsoft.com/office/officeart/2005/8/layout/pList2#1"/>
    <dgm:cxn modelId="{8B01AEAE-4E98-4BA9-9DFB-1764BC66E334}" type="presParOf" srcId="{99A2BE01-C590-474A-AFDF-790F959AC11F}" destId="{1E916405-80F7-4CC7-84A7-ACE3DAE9AE94}" srcOrd="2" destOrd="0" presId="urn:microsoft.com/office/officeart/2005/8/layout/pList2#1"/>
    <dgm:cxn modelId="{EF213D46-0E9B-4F82-B5EF-F7F17E71FC32}" type="presParOf" srcId="{42B4CC82-8A68-4DDC-916F-4B4611B4EADA}" destId="{7844774C-DA2E-435C-970E-C1F10B145932}" srcOrd="3" destOrd="0" presId="urn:microsoft.com/office/officeart/2005/8/layout/pList2#1"/>
    <dgm:cxn modelId="{6687BFAB-6094-4A72-B3C6-EFCFD9A34852}" type="presParOf" srcId="{42B4CC82-8A68-4DDC-916F-4B4611B4EADA}" destId="{52CC1460-445A-4B68-8DD2-69D66EB347AD}" srcOrd="4" destOrd="0" presId="urn:microsoft.com/office/officeart/2005/8/layout/pList2#1"/>
    <dgm:cxn modelId="{8EEBEBFD-EF1C-48E1-9FAA-951E7B9AFD5D}" type="presParOf" srcId="{52CC1460-445A-4B68-8DD2-69D66EB347AD}" destId="{C2305067-392A-4585-AEA3-330509BD4B7F}" srcOrd="0" destOrd="0" presId="urn:microsoft.com/office/officeart/2005/8/layout/pList2#1"/>
    <dgm:cxn modelId="{BD81C4D8-5863-428F-AD66-AC0AC7D7CBCB}" type="presParOf" srcId="{52CC1460-445A-4B68-8DD2-69D66EB347AD}" destId="{3BBC8F5D-75BA-4D44-A390-E4DEAB232A60}" srcOrd="1" destOrd="0" presId="urn:microsoft.com/office/officeart/2005/8/layout/pList2#1"/>
    <dgm:cxn modelId="{419F7CE8-2772-4578-80F4-176C68491DDF}" type="presParOf" srcId="{52CC1460-445A-4B68-8DD2-69D66EB347AD}" destId="{7E103861-7075-4028-9F97-A4B2DEDD9D9B}" srcOrd="2" destOrd="0" presId="urn:microsoft.com/office/officeart/2005/8/layout/pList2#1"/>
    <dgm:cxn modelId="{01E1F246-4506-4392-8495-E79375A4E5B8}" type="presParOf" srcId="{42B4CC82-8A68-4DDC-916F-4B4611B4EADA}" destId="{D00A6DE2-EE83-4034-83F3-291E83206348}" srcOrd="5" destOrd="0" presId="urn:microsoft.com/office/officeart/2005/8/layout/pList2#1"/>
    <dgm:cxn modelId="{FAB19AC9-6AB1-4D44-A32B-36AADB960E6A}" type="presParOf" srcId="{42B4CC82-8A68-4DDC-916F-4B4611B4EADA}" destId="{A7BA5DBF-4507-4031-A562-3A167DC09C48}" srcOrd="6" destOrd="0" presId="urn:microsoft.com/office/officeart/2005/8/layout/pList2#1"/>
    <dgm:cxn modelId="{DC9B9701-56D9-428B-88DD-F2B5B8ECEB08}" type="presParOf" srcId="{A7BA5DBF-4507-4031-A562-3A167DC09C48}" destId="{6EA366FC-6214-460B-9C5F-EA91585B2C39}" srcOrd="0" destOrd="0" presId="urn:microsoft.com/office/officeart/2005/8/layout/pList2#1"/>
    <dgm:cxn modelId="{1392F2D6-7D38-4E86-B63D-78A786807265}" type="presParOf" srcId="{A7BA5DBF-4507-4031-A562-3A167DC09C48}" destId="{DB0E3179-680E-47F4-BD4B-89F465DD380C}" srcOrd="1" destOrd="0" presId="urn:microsoft.com/office/officeart/2005/8/layout/pList2#1"/>
    <dgm:cxn modelId="{DC861156-0E64-4A52-A892-D4DD637B0FF2}" type="presParOf" srcId="{A7BA5DBF-4507-4031-A562-3A167DC09C48}" destId="{98C193F4-CC3C-4473-8A56-719D6E69B78D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EC6C2BE-9F6D-4359-8E12-A0B32A712E71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8BD25D9-78BE-4770-9610-67F0F724312F}">
      <dgm:prSet custT="1"/>
      <dgm:spPr/>
      <dgm:t>
        <a:bodyPr/>
        <a:lstStyle/>
        <a:p>
          <a:pPr rtl="0"/>
          <a:r>
            <a:rPr lang="ru-RU" sz="2400" b="1" i="0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Урочная</a:t>
          </a:r>
          <a:r>
            <a:rPr lang="ru-RU" sz="2400" b="1" i="0" u="none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деятельность</a:t>
          </a:r>
          <a:endParaRPr lang="ru-RU" sz="2400" b="1" i="0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F906EA-AB2F-4812-A9D7-3487DD1EC4F9}" type="parTrans" cxnId="{27AC2945-30D5-45E8-BE97-DA1BA71FD7D1}">
      <dgm:prSet/>
      <dgm:spPr/>
      <dgm:t>
        <a:bodyPr/>
        <a:lstStyle/>
        <a:p>
          <a:endParaRPr lang="ru-RU"/>
        </a:p>
      </dgm:t>
    </dgm:pt>
    <dgm:pt modelId="{6F8C91E7-5825-4364-BF32-87E00C840A23}" type="sibTrans" cxnId="{27AC2945-30D5-45E8-BE97-DA1BA71FD7D1}">
      <dgm:prSet/>
      <dgm:spPr/>
      <dgm:t>
        <a:bodyPr/>
        <a:lstStyle/>
        <a:p>
          <a:endParaRPr lang="ru-RU"/>
        </a:p>
      </dgm:t>
    </dgm:pt>
    <dgm:pt modelId="{C2EE6A80-68A2-4845-AA66-A29E985D6717}">
      <dgm:prSet/>
      <dgm:spPr/>
      <dgm:t>
        <a:bodyPr/>
        <a:lstStyle/>
        <a:p>
          <a:r>
            <a:rPr lang="ru-RU" b="1" i="0" u="none" dirty="0" smtClean="0"/>
            <a:t>Модули </a:t>
          </a:r>
          <a:r>
            <a:rPr lang="ru-RU" b="1" i="0" u="none" dirty="0" err="1" smtClean="0"/>
            <a:t>этно-региональной</a:t>
          </a:r>
          <a:r>
            <a:rPr lang="ru-RU" b="1" i="0" u="none" dirty="0" smtClean="0"/>
            <a:t> направленности в рабочих программах отдельных учебных предметов предметных областей:</a:t>
          </a:r>
          <a:endParaRPr lang="ru-RU" dirty="0"/>
        </a:p>
      </dgm:t>
    </dgm:pt>
    <dgm:pt modelId="{701FB9E5-1208-4CAF-892D-E0305C2C0355}" type="parTrans" cxnId="{33261CB3-FE1E-465D-A405-6EF5BA43AAFA}">
      <dgm:prSet/>
      <dgm:spPr/>
      <dgm:t>
        <a:bodyPr/>
        <a:lstStyle/>
        <a:p>
          <a:endParaRPr lang="ru-RU"/>
        </a:p>
      </dgm:t>
    </dgm:pt>
    <dgm:pt modelId="{22244FAE-7C73-4722-ACF5-98E7B06AA65C}" type="sibTrans" cxnId="{33261CB3-FE1E-465D-A405-6EF5BA43AAFA}">
      <dgm:prSet/>
      <dgm:spPr/>
      <dgm:t>
        <a:bodyPr/>
        <a:lstStyle/>
        <a:p>
          <a:endParaRPr lang="ru-RU"/>
        </a:p>
      </dgm:t>
    </dgm:pt>
    <dgm:pt modelId="{488C895C-3E16-4A62-A3CA-704EA5158B13}">
      <dgm:prSet/>
      <dgm:spPr/>
      <dgm:t>
        <a:bodyPr/>
        <a:lstStyle/>
        <a:p>
          <a:pPr rtl="0"/>
          <a:r>
            <a:rPr lang="ru-RU" b="1" i="0" u="none" dirty="0" smtClean="0"/>
            <a:t>«Русский язык. Литература», «Общественно-научные предметы», «Естественнонаучные предметы</a:t>
          </a:r>
          <a:r>
            <a:rPr lang="ru-RU" b="1" i="0" u="none" smtClean="0"/>
            <a:t>», «Искусство», «Технология»</a:t>
          </a:r>
          <a:endParaRPr lang="ru-RU" b="1" i="0" u="none" dirty="0"/>
        </a:p>
      </dgm:t>
    </dgm:pt>
    <dgm:pt modelId="{16D004B6-AEC9-4C2A-9B44-A0F808DDC95C}" type="parTrans" cxnId="{0F78E3AE-E8D7-4CBD-981F-485539C61EFF}">
      <dgm:prSet/>
      <dgm:spPr/>
      <dgm:t>
        <a:bodyPr/>
        <a:lstStyle/>
        <a:p>
          <a:endParaRPr lang="ru-RU"/>
        </a:p>
      </dgm:t>
    </dgm:pt>
    <dgm:pt modelId="{996999D6-CF00-4064-92ED-B239572D4E93}" type="sibTrans" cxnId="{0F78E3AE-E8D7-4CBD-981F-485539C61EFF}">
      <dgm:prSet/>
      <dgm:spPr/>
      <dgm:t>
        <a:bodyPr/>
        <a:lstStyle/>
        <a:p>
          <a:endParaRPr lang="ru-RU"/>
        </a:p>
      </dgm:t>
    </dgm:pt>
    <dgm:pt modelId="{50A5CD95-0BC8-4D93-9C5C-E6429549B864}">
      <dgm:prSet custT="1"/>
      <dgm:spPr>
        <a:solidFill>
          <a:schemeClr val="accent6">
            <a:lumMod val="75000"/>
          </a:schemeClr>
        </a:solidFill>
        <a:ln>
          <a:noFill/>
        </a:ln>
      </dgm:spPr>
      <dgm:t>
        <a:bodyPr/>
        <a:lstStyle/>
        <a:p>
          <a:pPr rtl="0"/>
          <a:r>
            <a:rPr lang="ru-RU" sz="2400" b="1" i="0" u="none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Внеурочная деятельность</a:t>
          </a:r>
          <a:endParaRPr lang="ru-RU" sz="2400" b="1" i="0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B52BC9-0050-4C46-B6B1-B6152D5B765B}" type="parTrans" cxnId="{B409C0B4-49B4-40A3-8D29-C145ECF00D8C}">
      <dgm:prSet/>
      <dgm:spPr/>
      <dgm:t>
        <a:bodyPr/>
        <a:lstStyle/>
        <a:p>
          <a:endParaRPr lang="ru-RU"/>
        </a:p>
      </dgm:t>
    </dgm:pt>
    <dgm:pt modelId="{DED69C0F-F0D0-4BE5-9EE7-7675CD7F0565}" type="sibTrans" cxnId="{B409C0B4-49B4-40A3-8D29-C145ECF00D8C}">
      <dgm:prSet/>
      <dgm:spPr/>
      <dgm:t>
        <a:bodyPr/>
        <a:lstStyle/>
        <a:p>
          <a:endParaRPr lang="ru-RU"/>
        </a:p>
      </dgm:t>
    </dgm:pt>
    <dgm:pt modelId="{68F7ED08-F4CE-4AEE-9680-B53E8F9B857B}">
      <dgm:prSet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b="1" i="0" u="none" dirty="0" smtClean="0"/>
            <a:t>Курсы внеурочной деятельности </a:t>
          </a:r>
          <a:r>
            <a:rPr lang="ru-RU" b="1" i="0" u="none" dirty="0" err="1" smtClean="0"/>
            <a:t>этно-региональной</a:t>
          </a:r>
          <a:r>
            <a:rPr lang="ru-RU" b="1" i="0" u="none" dirty="0" smtClean="0"/>
            <a:t>  направленности;</a:t>
          </a:r>
          <a:endParaRPr lang="ru-RU" dirty="0"/>
        </a:p>
      </dgm:t>
    </dgm:pt>
    <dgm:pt modelId="{30F69093-CA87-4E6B-A025-0EC43FA99E42}" type="parTrans" cxnId="{2F79C86A-95B8-43B7-90B6-6DE043D96E0B}">
      <dgm:prSet/>
      <dgm:spPr/>
      <dgm:t>
        <a:bodyPr/>
        <a:lstStyle/>
        <a:p>
          <a:endParaRPr lang="ru-RU"/>
        </a:p>
      </dgm:t>
    </dgm:pt>
    <dgm:pt modelId="{EF7794A9-1A24-4DFF-A1BB-92F174FA5CD1}" type="sibTrans" cxnId="{2F79C86A-95B8-43B7-90B6-6DE043D96E0B}">
      <dgm:prSet/>
      <dgm:spPr/>
      <dgm:t>
        <a:bodyPr/>
        <a:lstStyle/>
        <a:p>
          <a:endParaRPr lang="ru-RU"/>
        </a:p>
      </dgm:t>
    </dgm:pt>
    <dgm:pt modelId="{0A04949E-183E-46C8-8F9A-6DBCFDEE9E73}">
      <dgm:prSet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ru-RU" b="1" i="0" u="none" dirty="0" smtClean="0"/>
            <a:t>проектная, исследовательская деятельность;</a:t>
          </a:r>
          <a:endParaRPr lang="ru-RU" b="0" i="0" u="none" dirty="0"/>
        </a:p>
      </dgm:t>
    </dgm:pt>
    <dgm:pt modelId="{4DE9001D-5BA5-4F7B-97F7-F9195D4C5B68}" type="parTrans" cxnId="{47AF09C9-F3C4-4AE2-BDA4-2403A2BA9C01}">
      <dgm:prSet/>
      <dgm:spPr/>
      <dgm:t>
        <a:bodyPr/>
        <a:lstStyle/>
        <a:p>
          <a:endParaRPr lang="ru-RU"/>
        </a:p>
      </dgm:t>
    </dgm:pt>
    <dgm:pt modelId="{18B05148-573B-4387-9869-443232637F30}" type="sibTrans" cxnId="{47AF09C9-F3C4-4AE2-BDA4-2403A2BA9C01}">
      <dgm:prSet/>
      <dgm:spPr/>
      <dgm:t>
        <a:bodyPr/>
        <a:lstStyle/>
        <a:p>
          <a:endParaRPr lang="ru-RU"/>
        </a:p>
      </dgm:t>
    </dgm:pt>
    <dgm:pt modelId="{14B8346D-82FF-467C-A373-924D114B1689}">
      <dgm:prSet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ru-RU" b="1" i="0" u="none" dirty="0" smtClean="0"/>
            <a:t>система  мероприятий –личностно и социально значимых событий, проводимых совместно с социумом</a:t>
          </a:r>
          <a:endParaRPr lang="ru-RU" b="1" i="0" u="none" dirty="0"/>
        </a:p>
      </dgm:t>
    </dgm:pt>
    <dgm:pt modelId="{7A0EC64A-3864-47C0-A35C-324912DCA769}" type="parTrans" cxnId="{29153A33-AF79-42E9-9526-48CD4F34FC63}">
      <dgm:prSet/>
      <dgm:spPr/>
      <dgm:t>
        <a:bodyPr/>
        <a:lstStyle/>
        <a:p>
          <a:endParaRPr lang="ru-RU"/>
        </a:p>
      </dgm:t>
    </dgm:pt>
    <dgm:pt modelId="{EDB71274-991A-4ED8-A66C-0C1403057984}" type="sibTrans" cxnId="{29153A33-AF79-42E9-9526-48CD4F34FC63}">
      <dgm:prSet/>
      <dgm:spPr/>
      <dgm:t>
        <a:bodyPr/>
        <a:lstStyle/>
        <a:p>
          <a:endParaRPr lang="ru-RU"/>
        </a:p>
      </dgm:t>
    </dgm:pt>
    <dgm:pt modelId="{2BC64EF1-34DE-498A-B7EE-F72A489B965E}" type="pres">
      <dgm:prSet presAssocID="{DEC6C2BE-9F6D-4359-8E12-A0B32A712E7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2077A0-024C-4673-A7F0-C14731FD2ED8}" type="pres">
      <dgm:prSet presAssocID="{D8BD25D9-78BE-4770-9610-67F0F724312F}" presName="composite" presStyleCnt="0"/>
      <dgm:spPr/>
    </dgm:pt>
    <dgm:pt modelId="{FCCEE655-DCCD-482E-9A6B-319A6A7C1654}" type="pres">
      <dgm:prSet presAssocID="{D8BD25D9-78BE-4770-9610-67F0F724312F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F49BA0-B983-4FDE-9614-CB4569A569B5}" type="pres">
      <dgm:prSet presAssocID="{D8BD25D9-78BE-4770-9610-67F0F724312F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8FA7A0-E6E1-455F-9B82-CE73355ACFD7}" type="pres">
      <dgm:prSet presAssocID="{6F8C91E7-5825-4364-BF32-87E00C840A23}" presName="space" presStyleCnt="0"/>
      <dgm:spPr/>
    </dgm:pt>
    <dgm:pt modelId="{AA5E041A-8FFB-46E2-BF25-4FA3BAEF9505}" type="pres">
      <dgm:prSet presAssocID="{50A5CD95-0BC8-4D93-9C5C-E6429549B864}" presName="composite" presStyleCnt="0"/>
      <dgm:spPr/>
    </dgm:pt>
    <dgm:pt modelId="{A50E8559-66EE-433D-8B89-FA046038636C}" type="pres">
      <dgm:prSet presAssocID="{50A5CD95-0BC8-4D93-9C5C-E6429549B864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C38D28-510F-4B9A-BF10-8AAF30745F76}" type="pres">
      <dgm:prSet presAssocID="{50A5CD95-0BC8-4D93-9C5C-E6429549B864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8F370F-0BBD-477F-942D-52F649ADB462}" type="presOf" srcId="{50A5CD95-0BC8-4D93-9C5C-E6429549B864}" destId="{A50E8559-66EE-433D-8B89-FA046038636C}" srcOrd="0" destOrd="0" presId="urn:microsoft.com/office/officeart/2005/8/layout/hList1"/>
    <dgm:cxn modelId="{47AF09C9-F3C4-4AE2-BDA4-2403A2BA9C01}" srcId="{50A5CD95-0BC8-4D93-9C5C-E6429549B864}" destId="{0A04949E-183E-46C8-8F9A-6DBCFDEE9E73}" srcOrd="1" destOrd="0" parTransId="{4DE9001D-5BA5-4F7B-97F7-F9195D4C5B68}" sibTransId="{18B05148-573B-4387-9869-443232637F30}"/>
    <dgm:cxn modelId="{CF650372-AD9E-4F59-83AB-87082ACF4B8E}" type="presOf" srcId="{D8BD25D9-78BE-4770-9610-67F0F724312F}" destId="{FCCEE655-DCCD-482E-9A6B-319A6A7C1654}" srcOrd="0" destOrd="0" presId="urn:microsoft.com/office/officeart/2005/8/layout/hList1"/>
    <dgm:cxn modelId="{27AC2945-30D5-45E8-BE97-DA1BA71FD7D1}" srcId="{DEC6C2BE-9F6D-4359-8E12-A0B32A712E71}" destId="{D8BD25D9-78BE-4770-9610-67F0F724312F}" srcOrd="0" destOrd="0" parTransId="{25F906EA-AB2F-4812-A9D7-3487DD1EC4F9}" sibTransId="{6F8C91E7-5825-4364-BF32-87E00C840A23}"/>
    <dgm:cxn modelId="{E9FFFCFB-B71D-4439-90A4-9D20B739D048}" type="presOf" srcId="{488C895C-3E16-4A62-A3CA-704EA5158B13}" destId="{AEF49BA0-B983-4FDE-9614-CB4569A569B5}" srcOrd="0" destOrd="1" presId="urn:microsoft.com/office/officeart/2005/8/layout/hList1"/>
    <dgm:cxn modelId="{62FF791F-D795-4479-9AE8-8037501CF9D8}" type="presOf" srcId="{0A04949E-183E-46C8-8F9A-6DBCFDEE9E73}" destId="{01C38D28-510F-4B9A-BF10-8AAF30745F76}" srcOrd="0" destOrd="1" presId="urn:microsoft.com/office/officeart/2005/8/layout/hList1"/>
    <dgm:cxn modelId="{B409C0B4-49B4-40A3-8D29-C145ECF00D8C}" srcId="{DEC6C2BE-9F6D-4359-8E12-A0B32A712E71}" destId="{50A5CD95-0BC8-4D93-9C5C-E6429549B864}" srcOrd="1" destOrd="0" parTransId="{B5B52BC9-0050-4C46-B6B1-B6152D5B765B}" sibTransId="{DED69C0F-F0D0-4BE5-9EE7-7675CD7F0565}"/>
    <dgm:cxn modelId="{98274F80-A661-4BE9-A603-C8E1D81278D3}" type="presOf" srcId="{C2EE6A80-68A2-4845-AA66-A29E985D6717}" destId="{AEF49BA0-B983-4FDE-9614-CB4569A569B5}" srcOrd="0" destOrd="0" presId="urn:microsoft.com/office/officeart/2005/8/layout/hList1"/>
    <dgm:cxn modelId="{01E53480-D6DF-4978-A1AB-F8C2E4AD7770}" type="presOf" srcId="{14B8346D-82FF-467C-A373-924D114B1689}" destId="{01C38D28-510F-4B9A-BF10-8AAF30745F76}" srcOrd="0" destOrd="2" presId="urn:microsoft.com/office/officeart/2005/8/layout/hList1"/>
    <dgm:cxn modelId="{2F79C86A-95B8-43B7-90B6-6DE043D96E0B}" srcId="{50A5CD95-0BC8-4D93-9C5C-E6429549B864}" destId="{68F7ED08-F4CE-4AEE-9680-B53E8F9B857B}" srcOrd="0" destOrd="0" parTransId="{30F69093-CA87-4E6B-A025-0EC43FA99E42}" sibTransId="{EF7794A9-1A24-4DFF-A1BB-92F174FA5CD1}"/>
    <dgm:cxn modelId="{03C4FD24-F88D-442E-B94A-FF04ABD93148}" type="presOf" srcId="{DEC6C2BE-9F6D-4359-8E12-A0B32A712E71}" destId="{2BC64EF1-34DE-498A-B7EE-F72A489B965E}" srcOrd="0" destOrd="0" presId="urn:microsoft.com/office/officeart/2005/8/layout/hList1"/>
    <dgm:cxn modelId="{29153A33-AF79-42E9-9526-48CD4F34FC63}" srcId="{50A5CD95-0BC8-4D93-9C5C-E6429549B864}" destId="{14B8346D-82FF-467C-A373-924D114B1689}" srcOrd="2" destOrd="0" parTransId="{7A0EC64A-3864-47C0-A35C-324912DCA769}" sibTransId="{EDB71274-991A-4ED8-A66C-0C1403057984}"/>
    <dgm:cxn modelId="{2284B690-E5EF-4F72-9104-CF52CB12BC23}" type="presOf" srcId="{68F7ED08-F4CE-4AEE-9680-B53E8F9B857B}" destId="{01C38D28-510F-4B9A-BF10-8AAF30745F76}" srcOrd="0" destOrd="0" presId="urn:microsoft.com/office/officeart/2005/8/layout/hList1"/>
    <dgm:cxn modelId="{0F78E3AE-E8D7-4CBD-981F-485539C61EFF}" srcId="{D8BD25D9-78BE-4770-9610-67F0F724312F}" destId="{488C895C-3E16-4A62-A3CA-704EA5158B13}" srcOrd="1" destOrd="0" parTransId="{16D004B6-AEC9-4C2A-9B44-A0F808DDC95C}" sibTransId="{996999D6-CF00-4064-92ED-B239572D4E93}"/>
    <dgm:cxn modelId="{33261CB3-FE1E-465D-A405-6EF5BA43AAFA}" srcId="{D8BD25D9-78BE-4770-9610-67F0F724312F}" destId="{C2EE6A80-68A2-4845-AA66-A29E985D6717}" srcOrd="0" destOrd="0" parTransId="{701FB9E5-1208-4CAF-892D-E0305C2C0355}" sibTransId="{22244FAE-7C73-4722-ACF5-98E7B06AA65C}"/>
    <dgm:cxn modelId="{E5A3CD3F-E984-49A7-BB78-4E72B1215FA1}" type="presParOf" srcId="{2BC64EF1-34DE-498A-B7EE-F72A489B965E}" destId="{412077A0-024C-4673-A7F0-C14731FD2ED8}" srcOrd="0" destOrd="0" presId="urn:microsoft.com/office/officeart/2005/8/layout/hList1"/>
    <dgm:cxn modelId="{AB0242D9-8FCE-4324-AA6B-A1F85B4E38CC}" type="presParOf" srcId="{412077A0-024C-4673-A7F0-C14731FD2ED8}" destId="{FCCEE655-DCCD-482E-9A6B-319A6A7C1654}" srcOrd="0" destOrd="0" presId="urn:microsoft.com/office/officeart/2005/8/layout/hList1"/>
    <dgm:cxn modelId="{71E5BDDE-EE37-4A9D-B8C1-9968F313E760}" type="presParOf" srcId="{412077A0-024C-4673-A7F0-C14731FD2ED8}" destId="{AEF49BA0-B983-4FDE-9614-CB4569A569B5}" srcOrd="1" destOrd="0" presId="urn:microsoft.com/office/officeart/2005/8/layout/hList1"/>
    <dgm:cxn modelId="{032EA028-1223-4D36-9BE6-9B4B6A39E11A}" type="presParOf" srcId="{2BC64EF1-34DE-498A-B7EE-F72A489B965E}" destId="{3F8FA7A0-E6E1-455F-9B82-CE73355ACFD7}" srcOrd="1" destOrd="0" presId="urn:microsoft.com/office/officeart/2005/8/layout/hList1"/>
    <dgm:cxn modelId="{6652A7ED-2DB2-4744-A3A5-FBFB1A641B51}" type="presParOf" srcId="{2BC64EF1-34DE-498A-B7EE-F72A489B965E}" destId="{AA5E041A-8FFB-46E2-BF25-4FA3BAEF9505}" srcOrd="2" destOrd="0" presId="urn:microsoft.com/office/officeart/2005/8/layout/hList1"/>
    <dgm:cxn modelId="{D0A2DD24-CC78-40E5-B21D-1CDBA57D3ACA}" type="presParOf" srcId="{AA5E041A-8FFB-46E2-BF25-4FA3BAEF9505}" destId="{A50E8559-66EE-433D-8B89-FA046038636C}" srcOrd="0" destOrd="0" presId="urn:microsoft.com/office/officeart/2005/8/layout/hList1"/>
    <dgm:cxn modelId="{00110D3E-3415-4068-9632-BAED3595A125}" type="presParOf" srcId="{AA5E041A-8FFB-46E2-BF25-4FA3BAEF9505}" destId="{01C38D28-510F-4B9A-BF10-8AAF30745F7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EC6C2BE-9F6D-4359-8E12-A0B32A712E71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8BD25D9-78BE-4770-9610-67F0F724312F}">
      <dgm:prSet custT="1"/>
      <dgm:spPr/>
      <dgm:t>
        <a:bodyPr/>
        <a:lstStyle/>
        <a:p>
          <a:pPr rtl="0"/>
          <a:r>
            <a:rPr lang="ru-RU" sz="2400" b="1" i="0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Урочная</a:t>
          </a:r>
          <a:r>
            <a:rPr lang="ru-RU" sz="2400" b="1" i="0" u="none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деятельность</a:t>
          </a:r>
          <a:endParaRPr lang="ru-RU" sz="2400" b="1" i="0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F906EA-AB2F-4812-A9D7-3487DD1EC4F9}" type="parTrans" cxnId="{27AC2945-30D5-45E8-BE97-DA1BA71FD7D1}">
      <dgm:prSet/>
      <dgm:spPr/>
      <dgm:t>
        <a:bodyPr/>
        <a:lstStyle/>
        <a:p>
          <a:endParaRPr lang="ru-RU"/>
        </a:p>
      </dgm:t>
    </dgm:pt>
    <dgm:pt modelId="{6F8C91E7-5825-4364-BF32-87E00C840A23}" type="sibTrans" cxnId="{27AC2945-30D5-45E8-BE97-DA1BA71FD7D1}">
      <dgm:prSet/>
      <dgm:spPr/>
      <dgm:t>
        <a:bodyPr/>
        <a:lstStyle/>
        <a:p>
          <a:endParaRPr lang="ru-RU"/>
        </a:p>
      </dgm:t>
    </dgm:pt>
    <dgm:pt modelId="{C2EE6A80-68A2-4845-AA66-A29E985D6717}">
      <dgm:prSet/>
      <dgm:spPr/>
      <dgm:t>
        <a:bodyPr/>
        <a:lstStyle/>
        <a:p>
          <a:r>
            <a:rPr lang="ru-RU" b="1" i="0" u="none" dirty="0" smtClean="0"/>
            <a:t>Модули </a:t>
          </a:r>
          <a:r>
            <a:rPr lang="ru-RU" b="1" i="0" u="none" dirty="0" err="1" smtClean="0"/>
            <a:t>этно-региональной</a:t>
          </a:r>
          <a:r>
            <a:rPr lang="ru-RU" b="1" i="0" u="none" dirty="0" smtClean="0"/>
            <a:t> направленности в рабочих программах отдельных учебных предметов предметных областей:</a:t>
          </a:r>
          <a:endParaRPr lang="ru-RU" dirty="0"/>
        </a:p>
      </dgm:t>
    </dgm:pt>
    <dgm:pt modelId="{701FB9E5-1208-4CAF-892D-E0305C2C0355}" type="parTrans" cxnId="{33261CB3-FE1E-465D-A405-6EF5BA43AAFA}">
      <dgm:prSet/>
      <dgm:spPr/>
      <dgm:t>
        <a:bodyPr/>
        <a:lstStyle/>
        <a:p>
          <a:endParaRPr lang="ru-RU"/>
        </a:p>
      </dgm:t>
    </dgm:pt>
    <dgm:pt modelId="{22244FAE-7C73-4722-ACF5-98E7B06AA65C}" type="sibTrans" cxnId="{33261CB3-FE1E-465D-A405-6EF5BA43AAFA}">
      <dgm:prSet/>
      <dgm:spPr/>
      <dgm:t>
        <a:bodyPr/>
        <a:lstStyle/>
        <a:p>
          <a:endParaRPr lang="ru-RU"/>
        </a:p>
      </dgm:t>
    </dgm:pt>
    <dgm:pt modelId="{488C895C-3E16-4A62-A3CA-704EA5158B13}">
      <dgm:prSet/>
      <dgm:spPr/>
      <dgm:t>
        <a:bodyPr/>
        <a:lstStyle/>
        <a:p>
          <a:pPr rtl="0"/>
          <a:r>
            <a:rPr lang="ru-RU" b="1" i="0" u="none" dirty="0" smtClean="0"/>
            <a:t>«Русский язык. Литература», «Общественно-научные предметы», «Естественнонаучные предметы», «Искусство», «Технология»</a:t>
          </a:r>
          <a:endParaRPr lang="ru-RU" b="1" i="0" u="none" dirty="0"/>
        </a:p>
      </dgm:t>
    </dgm:pt>
    <dgm:pt modelId="{16D004B6-AEC9-4C2A-9B44-A0F808DDC95C}" type="parTrans" cxnId="{0F78E3AE-E8D7-4CBD-981F-485539C61EFF}">
      <dgm:prSet/>
      <dgm:spPr/>
      <dgm:t>
        <a:bodyPr/>
        <a:lstStyle/>
        <a:p>
          <a:endParaRPr lang="ru-RU"/>
        </a:p>
      </dgm:t>
    </dgm:pt>
    <dgm:pt modelId="{996999D6-CF00-4064-92ED-B239572D4E93}" type="sibTrans" cxnId="{0F78E3AE-E8D7-4CBD-981F-485539C61EFF}">
      <dgm:prSet/>
      <dgm:spPr/>
      <dgm:t>
        <a:bodyPr/>
        <a:lstStyle/>
        <a:p>
          <a:endParaRPr lang="ru-RU"/>
        </a:p>
      </dgm:t>
    </dgm:pt>
    <dgm:pt modelId="{50A5CD95-0BC8-4D93-9C5C-E6429549B864}">
      <dgm:prSet custT="1"/>
      <dgm:spPr>
        <a:solidFill>
          <a:schemeClr val="accent6">
            <a:lumMod val="75000"/>
          </a:schemeClr>
        </a:solidFill>
        <a:ln>
          <a:noFill/>
        </a:ln>
      </dgm:spPr>
      <dgm:t>
        <a:bodyPr/>
        <a:lstStyle/>
        <a:p>
          <a:pPr rtl="0"/>
          <a:r>
            <a:rPr lang="ru-RU" sz="2400" b="1" i="0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Внеурочная деятельность</a:t>
          </a:r>
          <a:endParaRPr lang="ru-RU" sz="2400" b="1" i="0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B52BC9-0050-4C46-B6B1-B6152D5B765B}" type="parTrans" cxnId="{B409C0B4-49B4-40A3-8D29-C145ECF00D8C}">
      <dgm:prSet/>
      <dgm:spPr/>
      <dgm:t>
        <a:bodyPr/>
        <a:lstStyle/>
        <a:p>
          <a:endParaRPr lang="ru-RU"/>
        </a:p>
      </dgm:t>
    </dgm:pt>
    <dgm:pt modelId="{DED69C0F-F0D0-4BE5-9EE7-7675CD7F0565}" type="sibTrans" cxnId="{B409C0B4-49B4-40A3-8D29-C145ECF00D8C}">
      <dgm:prSet/>
      <dgm:spPr/>
      <dgm:t>
        <a:bodyPr/>
        <a:lstStyle/>
        <a:p>
          <a:endParaRPr lang="ru-RU"/>
        </a:p>
      </dgm:t>
    </dgm:pt>
    <dgm:pt modelId="{68F7ED08-F4CE-4AEE-9680-B53E8F9B857B}">
      <dgm:prSet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b="1" i="0" u="none" dirty="0" smtClean="0"/>
            <a:t>Курсы внеурочной деятельности </a:t>
          </a:r>
          <a:r>
            <a:rPr lang="ru-RU" b="1" i="0" u="none" dirty="0" err="1" smtClean="0"/>
            <a:t>этно-региональной</a:t>
          </a:r>
          <a:r>
            <a:rPr lang="ru-RU" b="1" i="0" u="none" dirty="0" smtClean="0"/>
            <a:t>  направленности;</a:t>
          </a:r>
          <a:endParaRPr lang="ru-RU" dirty="0"/>
        </a:p>
      </dgm:t>
    </dgm:pt>
    <dgm:pt modelId="{30F69093-CA87-4E6B-A025-0EC43FA99E42}" type="parTrans" cxnId="{2F79C86A-95B8-43B7-90B6-6DE043D96E0B}">
      <dgm:prSet/>
      <dgm:spPr/>
      <dgm:t>
        <a:bodyPr/>
        <a:lstStyle/>
        <a:p>
          <a:endParaRPr lang="ru-RU"/>
        </a:p>
      </dgm:t>
    </dgm:pt>
    <dgm:pt modelId="{EF7794A9-1A24-4DFF-A1BB-92F174FA5CD1}" type="sibTrans" cxnId="{2F79C86A-95B8-43B7-90B6-6DE043D96E0B}">
      <dgm:prSet/>
      <dgm:spPr/>
      <dgm:t>
        <a:bodyPr/>
        <a:lstStyle/>
        <a:p>
          <a:endParaRPr lang="ru-RU"/>
        </a:p>
      </dgm:t>
    </dgm:pt>
    <dgm:pt modelId="{0A04949E-183E-46C8-8F9A-6DBCFDEE9E73}">
      <dgm:prSet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ru-RU" b="1" i="0" u="none" dirty="0" smtClean="0"/>
            <a:t>проектная, исследовательская деятельность;</a:t>
          </a:r>
          <a:endParaRPr lang="ru-RU" b="0" i="0" u="none" dirty="0"/>
        </a:p>
      </dgm:t>
    </dgm:pt>
    <dgm:pt modelId="{4DE9001D-5BA5-4F7B-97F7-F9195D4C5B68}" type="parTrans" cxnId="{47AF09C9-F3C4-4AE2-BDA4-2403A2BA9C01}">
      <dgm:prSet/>
      <dgm:spPr/>
      <dgm:t>
        <a:bodyPr/>
        <a:lstStyle/>
        <a:p>
          <a:endParaRPr lang="ru-RU"/>
        </a:p>
      </dgm:t>
    </dgm:pt>
    <dgm:pt modelId="{18B05148-573B-4387-9869-443232637F30}" type="sibTrans" cxnId="{47AF09C9-F3C4-4AE2-BDA4-2403A2BA9C01}">
      <dgm:prSet/>
      <dgm:spPr/>
      <dgm:t>
        <a:bodyPr/>
        <a:lstStyle/>
        <a:p>
          <a:endParaRPr lang="ru-RU"/>
        </a:p>
      </dgm:t>
    </dgm:pt>
    <dgm:pt modelId="{14B8346D-82FF-467C-A373-924D114B1689}">
      <dgm:prSet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ru-RU" b="1" i="0" u="none" dirty="0" smtClean="0">
              <a:solidFill>
                <a:srgbClr val="C00000"/>
              </a:solidFill>
            </a:rPr>
            <a:t>система  мероприятий –личностно и социально значимых событий, проводимых совместно с социумом?</a:t>
          </a:r>
          <a:endParaRPr lang="ru-RU" b="1" i="0" u="none" dirty="0">
            <a:solidFill>
              <a:srgbClr val="C00000"/>
            </a:solidFill>
          </a:endParaRPr>
        </a:p>
      </dgm:t>
    </dgm:pt>
    <dgm:pt modelId="{7A0EC64A-3864-47C0-A35C-324912DCA769}" type="parTrans" cxnId="{29153A33-AF79-42E9-9526-48CD4F34FC63}">
      <dgm:prSet/>
      <dgm:spPr/>
      <dgm:t>
        <a:bodyPr/>
        <a:lstStyle/>
        <a:p>
          <a:endParaRPr lang="ru-RU"/>
        </a:p>
      </dgm:t>
    </dgm:pt>
    <dgm:pt modelId="{EDB71274-991A-4ED8-A66C-0C1403057984}" type="sibTrans" cxnId="{29153A33-AF79-42E9-9526-48CD4F34FC63}">
      <dgm:prSet/>
      <dgm:spPr/>
      <dgm:t>
        <a:bodyPr/>
        <a:lstStyle/>
        <a:p>
          <a:endParaRPr lang="ru-RU"/>
        </a:p>
      </dgm:t>
    </dgm:pt>
    <dgm:pt modelId="{2BC64EF1-34DE-498A-B7EE-F72A489B965E}" type="pres">
      <dgm:prSet presAssocID="{DEC6C2BE-9F6D-4359-8E12-A0B32A712E7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2077A0-024C-4673-A7F0-C14731FD2ED8}" type="pres">
      <dgm:prSet presAssocID="{D8BD25D9-78BE-4770-9610-67F0F724312F}" presName="composite" presStyleCnt="0"/>
      <dgm:spPr/>
    </dgm:pt>
    <dgm:pt modelId="{FCCEE655-DCCD-482E-9A6B-319A6A7C1654}" type="pres">
      <dgm:prSet presAssocID="{D8BD25D9-78BE-4770-9610-67F0F724312F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F49BA0-B983-4FDE-9614-CB4569A569B5}" type="pres">
      <dgm:prSet presAssocID="{D8BD25D9-78BE-4770-9610-67F0F724312F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8FA7A0-E6E1-455F-9B82-CE73355ACFD7}" type="pres">
      <dgm:prSet presAssocID="{6F8C91E7-5825-4364-BF32-87E00C840A23}" presName="space" presStyleCnt="0"/>
      <dgm:spPr/>
    </dgm:pt>
    <dgm:pt modelId="{AA5E041A-8FFB-46E2-BF25-4FA3BAEF9505}" type="pres">
      <dgm:prSet presAssocID="{50A5CD95-0BC8-4D93-9C5C-E6429549B864}" presName="composite" presStyleCnt="0"/>
      <dgm:spPr/>
    </dgm:pt>
    <dgm:pt modelId="{A50E8559-66EE-433D-8B89-FA046038636C}" type="pres">
      <dgm:prSet presAssocID="{50A5CD95-0BC8-4D93-9C5C-E6429549B864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C38D28-510F-4B9A-BF10-8AAF30745F76}" type="pres">
      <dgm:prSet presAssocID="{50A5CD95-0BC8-4D93-9C5C-E6429549B864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E259A5-F85C-42CC-9D5B-6EA0B27EA713}" type="presOf" srcId="{0A04949E-183E-46C8-8F9A-6DBCFDEE9E73}" destId="{01C38D28-510F-4B9A-BF10-8AAF30745F76}" srcOrd="0" destOrd="1" presId="urn:microsoft.com/office/officeart/2005/8/layout/hList1"/>
    <dgm:cxn modelId="{AA3FC459-91A8-4D92-8EB7-C705C19C0E2D}" type="presOf" srcId="{488C895C-3E16-4A62-A3CA-704EA5158B13}" destId="{AEF49BA0-B983-4FDE-9614-CB4569A569B5}" srcOrd="0" destOrd="1" presId="urn:microsoft.com/office/officeart/2005/8/layout/hList1"/>
    <dgm:cxn modelId="{63C478D6-77C8-4230-9452-6ACE00986412}" type="presOf" srcId="{14B8346D-82FF-467C-A373-924D114B1689}" destId="{01C38D28-510F-4B9A-BF10-8AAF30745F76}" srcOrd="0" destOrd="2" presId="urn:microsoft.com/office/officeart/2005/8/layout/hList1"/>
    <dgm:cxn modelId="{7FBB5B77-77E7-4245-B8A8-DD9D7B8E0BC3}" type="presOf" srcId="{68F7ED08-F4CE-4AEE-9680-B53E8F9B857B}" destId="{01C38D28-510F-4B9A-BF10-8AAF30745F76}" srcOrd="0" destOrd="0" presId="urn:microsoft.com/office/officeart/2005/8/layout/hList1"/>
    <dgm:cxn modelId="{47AF09C9-F3C4-4AE2-BDA4-2403A2BA9C01}" srcId="{50A5CD95-0BC8-4D93-9C5C-E6429549B864}" destId="{0A04949E-183E-46C8-8F9A-6DBCFDEE9E73}" srcOrd="1" destOrd="0" parTransId="{4DE9001D-5BA5-4F7B-97F7-F9195D4C5B68}" sibTransId="{18B05148-573B-4387-9869-443232637F30}"/>
    <dgm:cxn modelId="{E7C05ED2-D1EB-4128-9E01-95418500AE93}" type="presOf" srcId="{50A5CD95-0BC8-4D93-9C5C-E6429549B864}" destId="{A50E8559-66EE-433D-8B89-FA046038636C}" srcOrd="0" destOrd="0" presId="urn:microsoft.com/office/officeart/2005/8/layout/hList1"/>
    <dgm:cxn modelId="{65CBFB2B-8241-49BA-B8FC-A629E1A7C14C}" type="presOf" srcId="{C2EE6A80-68A2-4845-AA66-A29E985D6717}" destId="{AEF49BA0-B983-4FDE-9614-CB4569A569B5}" srcOrd="0" destOrd="0" presId="urn:microsoft.com/office/officeart/2005/8/layout/hList1"/>
    <dgm:cxn modelId="{27AC2945-30D5-45E8-BE97-DA1BA71FD7D1}" srcId="{DEC6C2BE-9F6D-4359-8E12-A0B32A712E71}" destId="{D8BD25D9-78BE-4770-9610-67F0F724312F}" srcOrd="0" destOrd="0" parTransId="{25F906EA-AB2F-4812-A9D7-3487DD1EC4F9}" sibTransId="{6F8C91E7-5825-4364-BF32-87E00C840A23}"/>
    <dgm:cxn modelId="{B409C0B4-49B4-40A3-8D29-C145ECF00D8C}" srcId="{DEC6C2BE-9F6D-4359-8E12-A0B32A712E71}" destId="{50A5CD95-0BC8-4D93-9C5C-E6429549B864}" srcOrd="1" destOrd="0" parTransId="{B5B52BC9-0050-4C46-B6B1-B6152D5B765B}" sibTransId="{DED69C0F-F0D0-4BE5-9EE7-7675CD7F0565}"/>
    <dgm:cxn modelId="{2F79C86A-95B8-43B7-90B6-6DE043D96E0B}" srcId="{50A5CD95-0BC8-4D93-9C5C-E6429549B864}" destId="{68F7ED08-F4CE-4AEE-9680-B53E8F9B857B}" srcOrd="0" destOrd="0" parTransId="{30F69093-CA87-4E6B-A025-0EC43FA99E42}" sibTransId="{EF7794A9-1A24-4DFF-A1BB-92F174FA5CD1}"/>
    <dgm:cxn modelId="{29153A33-AF79-42E9-9526-48CD4F34FC63}" srcId="{50A5CD95-0BC8-4D93-9C5C-E6429549B864}" destId="{14B8346D-82FF-467C-A373-924D114B1689}" srcOrd="2" destOrd="0" parTransId="{7A0EC64A-3864-47C0-A35C-324912DCA769}" sibTransId="{EDB71274-991A-4ED8-A66C-0C1403057984}"/>
    <dgm:cxn modelId="{8A900590-4C68-448B-ACB3-46FF3C5015A3}" type="presOf" srcId="{D8BD25D9-78BE-4770-9610-67F0F724312F}" destId="{FCCEE655-DCCD-482E-9A6B-319A6A7C1654}" srcOrd="0" destOrd="0" presId="urn:microsoft.com/office/officeart/2005/8/layout/hList1"/>
    <dgm:cxn modelId="{C43E591E-B411-44C5-8E1C-6E367783974D}" type="presOf" srcId="{DEC6C2BE-9F6D-4359-8E12-A0B32A712E71}" destId="{2BC64EF1-34DE-498A-B7EE-F72A489B965E}" srcOrd="0" destOrd="0" presId="urn:microsoft.com/office/officeart/2005/8/layout/hList1"/>
    <dgm:cxn modelId="{0F78E3AE-E8D7-4CBD-981F-485539C61EFF}" srcId="{D8BD25D9-78BE-4770-9610-67F0F724312F}" destId="{488C895C-3E16-4A62-A3CA-704EA5158B13}" srcOrd="1" destOrd="0" parTransId="{16D004B6-AEC9-4C2A-9B44-A0F808DDC95C}" sibTransId="{996999D6-CF00-4064-92ED-B239572D4E93}"/>
    <dgm:cxn modelId="{33261CB3-FE1E-465D-A405-6EF5BA43AAFA}" srcId="{D8BD25D9-78BE-4770-9610-67F0F724312F}" destId="{C2EE6A80-68A2-4845-AA66-A29E985D6717}" srcOrd="0" destOrd="0" parTransId="{701FB9E5-1208-4CAF-892D-E0305C2C0355}" sibTransId="{22244FAE-7C73-4722-ACF5-98E7B06AA65C}"/>
    <dgm:cxn modelId="{C8A21D69-CD51-46A5-B514-D281109CC7C4}" type="presParOf" srcId="{2BC64EF1-34DE-498A-B7EE-F72A489B965E}" destId="{412077A0-024C-4673-A7F0-C14731FD2ED8}" srcOrd="0" destOrd="0" presId="urn:microsoft.com/office/officeart/2005/8/layout/hList1"/>
    <dgm:cxn modelId="{AA327ECE-5599-44D6-9056-DAB0371FF1F0}" type="presParOf" srcId="{412077A0-024C-4673-A7F0-C14731FD2ED8}" destId="{FCCEE655-DCCD-482E-9A6B-319A6A7C1654}" srcOrd="0" destOrd="0" presId="urn:microsoft.com/office/officeart/2005/8/layout/hList1"/>
    <dgm:cxn modelId="{1FAB7B26-F86B-45EE-AF70-6CB7D25C4AE9}" type="presParOf" srcId="{412077A0-024C-4673-A7F0-C14731FD2ED8}" destId="{AEF49BA0-B983-4FDE-9614-CB4569A569B5}" srcOrd="1" destOrd="0" presId="urn:microsoft.com/office/officeart/2005/8/layout/hList1"/>
    <dgm:cxn modelId="{C132347E-0583-4F6D-95C8-E1EF05DF2DD2}" type="presParOf" srcId="{2BC64EF1-34DE-498A-B7EE-F72A489B965E}" destId="{3F8FA7A0-E6E1-455F-9B82-CE73355ACFD7}" srcOrd="1" destOrd="0" presId="urn:microsoft.com/office/officeart/2005/8/layout/hList1"/>
    <dgm:cxn modelId="{D493E456-ABBA-48E6-8FA0-B301AA7E8915}" type="presParOf" srcId="{2BC64EF1-34DE-498A-B7EE-F72A489B965E}" destId="{AA5E041A-8FFB-46E2-BF25-4FA3BAEF9505}" srcOrd="2" destOrd="0" presId="urn:microsoft.com/office/officeart/2005/8/layout/hList1"/>
    <dgm:cxn modelId="{B35C647E-74E1-41C8-B3D8-66F0A4FF097B}" type="presParOf" srcId="{AA5E041A-8FFB-46E2-BF25-4FA3BAEF9505}" destId="{A50E8559-66EE-433D-8B89-FA046038636C}" srcOrd="0" destOrd="0" presId="urn:microsoft.com/office/officeart/2005/8/layout/hList1"/>
    <dgm:cxn modelId="{0AA0A91D-DB7E-4F50-8A17-CAF2289B921E}" type="presParOf" srcId="{AA5E041A-8FFB-46E2-BF25-4FA3BAEF9505}" destId="{01C38D28-510F-4B9A-BF10-8AAF30745F7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EC6C2BE-9F6D-4359-8E12-A0B32A712E71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5AD6122-2753-460D-8B27-00B325902871}">
      <dgm:prSet phldrT="[Текст]"/>
      <dgm:spPr>
        <a:solidFill>
          <a:schemeClr val="accent6">
            <a:lumMod val="75000"/>
          </a:schemeClr>
        </a:solidFill>
        <a:ln>
          <a:noFill/>
        </a:ln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Направления внеурочной деятельности</a:t>
          </a:r>
          <a:endParaRPr lang="ru-RU" b="1" dirty="0"/>
        </a:p>
      </dgm:t>
    </dgm:pt>
    <dgm:pt modelId="{C927AA62-B753-4ACA-88EF-9F26A3F04D1F}" type="parTrans" cxnId="{4268B626-B42B-44A8-BA59-922C2DAB522A}">
      <dgm:prSet/>
      <dgm:spPr/>
      <dgm:t>
        <a:bodyPr/>
        <a:lstStyle/>
        <a:p>
          <a:endParaRPr lang="ru-RU" b="1"/>
        </a:p>
      </dgm:t>
    </dgm:pt>
    <dgm:pt modelId="{5C211E2B-9658-48DA-A93E-22B57AFEDDC8}" type="sibTrans" cxnId="{4268B626-B42B-44A8-BA59-922C2DAB522A}">
      <dgm:prSet/>
      <dgm:spPr/>
      <dgm:t>
        <a:bodyPr/>
        <a:lstStyle/>
        <a:p>
          <a:endParaRPr lang="ru-RU" b="1"/>
        </a:p>
      </dgm:t>
    </dgm:pt>
    <dgm:pt modelId="{8D5BDD2E-474A-4235-945C-F5ED57A39CEC}">
      <dgm:prSet phldrT="[Текст]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ru-RU" b="1" i="0" u="none" dirty="0" smtClean="0"/>
            <a:t>духовно-нравственное</a:t>
          </a:r>
          <a:endParaRPr lang="ru-RU" b="1" dirty="0"/>
        </a:p>
      </dgm:t>
    </dgm:pt>
    <dgm:pt modelId="{1C4A38BA-8260-4892-AA87-BFDE8133BD9B}" type="parTrans" cxnId="{51549966-B679-42A7-933E-54DACA0AFA72}">
      <dgm:prSet/>
      <dgm:spPr/>
      <dgm:t>
        <a:bodyPr/>
        <a:lstStyle/>
        <a:p>
          <a:endParaRPr lang="ru-RU" b="1"/>
        </a:p>
      </dgm:t>
    </dgm:pt>
    <dgm:pt modelId="{D914704C-9617-46FC-8DB7-7E58560320D2}" type="sibTrans" cxnId="{51549966-B679-42A7-933E-54DACA0AFA72}">
      <dgm:prSet/>
      <dgm:spPr/>
      <dgm:t>
        <a:bodyPr/>
        <a:lstStyle/>
        <a:p>
          <a:endParaRPr lang="ru-RU" b="1"/>
        </a:p>
      </dgm:t>
    </dgm:pt>
    <dgm:pt modelId="{94C389E3-84A1-4A65-AC15-E256D2B618E3}">
      <dgm:prSet phldrT="[Текст]"/>
      <dgm:spPr/>
      <dgm:t>
        <a:bodyPr/>
        <a:lstStyle/>
        <a:p>
          <a:r>
            <a:rPr lang="ru-RU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Направления социокультурных практик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01FE8EE-6A9B-415B-8452-7442A0686B65}" type="parTrans" cxnId="{FC9E7C6A-71A1-44FC-8F79-0E83A5A361E2}">
      <dgm:prSet/>
      <dgm:spPr/>
      <dgm:t>
        <a:bodyPr/>
        <a:lstStyle/>
        <a:p>
          <a:endParaRPr lang="ru-RU" b="1"/>
        </a:p>
      </dgm:t>
    </dgm:pt>
    <dgm:pt modelId="{11E0BFDB-69B0-4829-908D-701925892EB5}" type="sibTrans" cxnId="{FC9E7C6A-71A1-44FC-8F79-0E83A5A361E2}">
      <dgm:prSet/>
      <dgm:spPr/>
      <dgm:t>
        <a:bodyPr/>
        <a:lstStyle/>
        <a:p>
          <a:endParaRPr lang="ru-RU" b="1"/>
        </a:p>
      </dgm:t>
    </dgm:pt>
    <dgm:pt modelId="{67815320-DDB1-454F-B618-F8A0A8407B47}">
      <dgm:prSet phldrT="[Текст]"/>
      <dgm:spPr/>
      <dgm:t>
        <a:bodyPr/>
        <a:lstStyle/>
        <a:p>
          <a:pPr rtl="0"/>
          <a:r>
            <a:rPr lang="ru-RU" b="1" i="0" u="none" dirty="0" smtClean="0"/>
            <a:t>духовные</a:t>
          </a:r>
          <a:endParaRPr lang="ru-RU" b="1" dirty="0"/>
        </a:p>
      </dgm:t>
    </dgm:pt>
    <dgm:pt modelId="{3EA7DC71-1DA4-4131-AD29-241ACD2DF6BD}" type="parTrans" cxnId="{AFFA4D61-448B-4247-9D16-4A8107330C13}">
      <dgm:prSet/>
      <dgm:spPr/>
      <dgm:t>
        <a:bodyPr/>
        <a:lstStyle/>
        <a:p>
          <a:endParaRPr lang="ru-RU" b="1"/>
        </a:p>
      </dgm:t>
    </dgm:pt>
    <dgm:pt modelId="{7D50009E-387A-4176-8333-71D3A5DB86A0}" type="sibTrans" cxnId="{AFFA4D61-448B-4247-9D16-4A8107330C13}">
      <dgm:prSet/>
      <dgm:spPr/>
      <dgm:t>
        <a:bodyPr/>
        <a:lstStyle/>
        <a:p>
          <a:endParaRPr lang="ru-RU" b="1"/>
        </a:p>
      </dgm:t>
    </dgm:pt>
    <dgm:pt modelId="{35215125-AB91-4FA8-A377-AB679B0AF2E4}">
      <dgm:prSet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ru-RU" b="1" i="0" u="none" dirty="0" smtClean="0"/>
            <a:t>общеинтеллектуальное</a:t>
          </a:r>
          <a:endParaRPr lang="ru-RU" b="1" i="0" u="none" dirty="0"/>
        </a:p>
      </dgm:t>
    </dgm:pt>
    <dgm:pt modelId="{D611C306-23AB-47C6-AA8D-33EE7D966272}" type="parTrans" cxnId="{416E2E3A-5F7D-4A04-BC27-ED0F5250C5CE}">
      <dgm:prSet/>
      <dgm:spPr/>
      <dgm:t>
        <a:bodyPr/>
        <a:lstStyle/>
        <a:p>
          <a:endParaRPr lang="ru-RU" b="1"/>
        </a:p>
      </dgm:t>
    </dgm:pt>
    <dgm:pt modelId="{1A001CDD-1A27-45EB-818F-9965D6142336}" type="sibTrans" cxnId="{416E2E3A-5F7D-4A04-BC27-ED0F5250C5CE}">
      <dgm:prSet/>
      <dgm:spPr/>
      <dgm:t>
        <a:bodyPr/>
        <a:lstStyle/>
        <a:p>
          <a:endParaRPr lang="ru-RU" b="1"/>
        </a:p>
      </dgm:t>
    </dgm:pt>
    <dgm:pt modelId="{40EBC2C9-5425-45A2-B3CC-1C71B758A54C}">
      <dgm:prSet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ru-RU" b="1" i="0" u="none" dirty="0" smtClean="0"/>
            <a:t>общекультурное</a:t>
          </a:r>
          <a:endParaRPr lang="ru-RU" b="1" i="0" u="none" dirty="0"/>
        </a:p>
      </dgm:t>
    </dgm:pt>
    <dgm:pt modelId="{A4D3B875-7DF8-4BA7-8839-FA7D8144CFF5}" type="parTrans" cxnId="{EB2CF41C-50F9-4879-B507-28D6BAAB93D9}">
      <dgm:prSet/>
      <dgm:spPr/>
      <dgm:t>
        <a:bodyPr/>
        <a:lstStyle/>
        <a:p>
          <a:endParaRPr lang="ru-RU" b="1"/>
        </a:p>
      </dgm:t>
    </dgm:pt>
    <dgm:pt modelId="{59F4B3A9-542A-4CC6-AC09-463402FAE989}" type="sibTrans" cxnId="{EB2CF41C-50F9-4879-B507-28D6BAAB93D9}">
      <dgm:prSet/>
      <dgm:spPr/>
      <dgm:t>
        <a:bodyPr/>
        <a:lstStyle/>
        <a:p>
          <a:endParaRPr lang="ru-RU" b="1"/>
        </a:p>
      </dgm:t>
    </dgm:pt>
    <dgm:pt modelId="{69199941-850D-485E-B803-0BE3638C2463}">
      <dgm:prSet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ru-RU" b="1" i="0" u="none" dirty="0" smtClean="0"/>
            <a:t>спортивно-оздоровительное</a:t>
          </a:r>
          <a:endParaRPr lang="ru-RU" b="1" i="0" u="none" dirty="0"/>
        </a:p>
      </dgm:t>
    </dgm:pt>
    <dgm:pt modelId="{0883A0C1-5C57-405B-AA4E-D44CB130DC7F}" type="parTrans" cxnId="{9515B0B6-0CAA-4B48-922E-2F014CF1FA9B}">
      <dgm:prSet/>
      <dgm:spPr/>
      <dgm:t>
        <a:bodyPr/>
        <a:lstStyle/>
        <a:p>
          <a:endParaRPr lang="ru-RU" b="1"/>
        </a:p>
      </dgm:t>
    </dgm:pt>
    <dgm:pt modelId="{45881C32-CE37-4CE2-B3B6-D7814D51CA4A}" type="sibTrans" cxnId="{9515B0B6-0CAA-4B48-922E-2F014CF1FA9B}">
      <dgm:prSet/>
      <dgm:spPr/>
      <dgm:t>
        <a:bodyPr/>
        <a:lstStyle/>
        <a:p>
          <a:endParaRPr lang="ru-RU" b="1"/>
        </a:p>
      </dgm:t>
    </dgm:pt>
    <dgm:pt modelId="{570D3D8D-C358-4A45-BF5C-0A8B5D2F9949}">
      <dgm:prSet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ru-RU" b="1" i="0" u="none" dirty="0" smtClean="0"/>
            <a:t>социальное</a:t>
          </a:r>
          <a:endParaRPr lang="ru-RU" b="1" i="0" u="none" dirty="0"/>
        </a:p>
      </dgm:t>
    </dgm:pt>
    <dgm:pt modelId="{0B309DC8-DF4F-47DA-BFF2-24B620C7C30A}" type="parTrans" cxnId="{470F097E-7BFC-47F2-98A2-5CEB8F49A3DC}">
      <dgm:prSet/>
      <dgm:spPr/>
      <dgm:t>
        <a:bodyPr/>
        <a:lstStyle/>
        <a:p>
          <a:endParaRPr lang="ru-RU" b="1"/>
        </a:p>
      </dgm:t>
    </dgm:pt>
    <dgm:pt modelId="{4A0B7B6F-54DC-4743-81F1-0C1AA1594BF9}" type="sibTrans" cxnId="{470F097E-7BFC-47F2-98A2-5CEB8F49A3DC}">
      <dgm:prSet/>
      <dgm:spPr/>
      <dgm:t>
        <a:bodyPr/>
        <a:lstStyle/>
        <a:p>
          <a:endParaRPr lang="ru-RU" b="1"/>
        </a:p>
      </dgm:t>
    </dgm:pt>
    <dgm:pt modelId="{E0356122-2098-45A4-B4FC-1E6847555910}">
      <dgm:prSet/>
      <dgm:spPr/>
      <dgm:t>
        <a:bodyPr/>
        <a:lstStyle/>
        <a:p>
          <a:pPr rtl="0"/>
          <a:r>
            <a:rPr lang="ru-RU" b="1" i="0" u="none" dirty="0" smtClean="0"/>
            <a:t>образовательные</a:t>
          </a:r>
          <a:endParaRPr lang="ru-RU" b="1" i="0" u="none" dirty="0"/>
        </a:p>
      </dgm:t>
    </dgm:pt>
    <dgm:pt modelId="{7A20E64B-0471-4581-9143-58FEEA13714E}" type="parTrans" cxnId="{ADF615A5-BE4A-46CE-9E0C-3571FC21900B}">
      <dgm:prSet/>
      <dgm:spPr/>
      <dgm:t>
        <a:bodyPr/>
        <a:lstStyle/>
        <a:p>
          <a:endParaRPr lang="ru-RU" b="1"/>
        </a:p>
      </dgm:t>
    </dgm:pt>
    <dgm:pt modelId="{130275FA-8756-4FBD-883D-01B3E457D199}" type="sibTrans" cxnId="{ADF615A5-BE4A-46CE-9E0C-3571FC21900B}">
      <dgm:prSet/>
      <dgm:spPr/>
      <dgm:t>
        <a:bodyPr/>
        <a:lstStyle/>
        <a:p>
          <a:endParaRPr lang="ru-RU" b="1"/>
        </a:p>
      </dgm:t>
    </dgm:pt>
    <dgm:pt modelId="{AA0A4CD2-BB7E-4CAD-8746-78F2AD754FD8}">
      <dgm:prSet/>
      <dgm:spPr/>
      <dgm:t>
        <a:bodyPr/>
        <a:lstStyle/>
        <a:p>
          <a:pPr rtl="0"/>
          <a:r>
            <a:rPr lang="ru-RU" b="1" i="0" u="none" dirty="0" err="1" smtClean="0"/>
            <a:t>культурно-досуговые</a:t>
          </a:r>
          <a:endParaRPr lang="ru-RU" b="1" i="0" u="none" dirty="0"/>
        </a:p>
      </dgm:t>
    </dgm:pt>
    <dgm:pt modelId="{A1A95EB4-2543-4007-A22B-E7E9ACAAC0EE}" type="parTrans" cxnId="{73189A67-4F9D-4D90-9E03-E16A34BC4B41}">
      <dgm:prSet/>
      <dgm:spPr/>
      <dgm:t>
        <a:bodyPr/>
        <a:lstStyle/>
        <a:p>
          <a:endParaRPr lang="ru-RU" b="1"/>
        </a:p>
      </dgm:t>
    </dgm:pt>
    <dgm:pt modelId="{29FE4643-1EDF-44C1-BC20-C6DDD41E7C64}" type="sibTrans" cxnId="{73189A67-4F9D-4D90-9E03-E16A34BC4B41}">
      <dgm:prSet/>
      <dgm:spPr/>
      <dgm:t>
        <a:bodyPr/>
        <a:lstStyle/>
        <a:p>
          <a:endParaRPr lang="ru-RU" b="1"/>
        </a:p>
      </dgm:t>
    </dgm:pt>
    <dgm:pt modelId="{1B8E748E-3F6F-4252-8F48-8417948E9D3F}">
      <dgm:prSet/>
      <dgm:spPr/>
      <dgm:t>
        <a:bodyPr/>
        <a:lstStyle/>
        <a:p>
          <a:pPr rtl="0"/>
          <a:r>
            <a:rPr lang="ru-RU" b="1" i="0" u="none" dirty="0" smtClean="0"/>
            <a:t>витальные и рекреационные</a:t>
          </a:r>
          <a:endParaRPr lang="ru-RU" b="1" i="0" u="none" dirty="0"/>
        </a:p>
      </dgm:t>
    </dgm:pt>
    <dgm:pt modelId="{EF1EE8ED-6321-471E-BB26-8103C6615854}" type="parTrans" cxnId="{6202435E-6EF3-499C-8580-E7965B337F5E}">
      <dgm:prSet/>
      <dgm:spPr/>
      <dgm:t>
        <a:bodyPr/>
        <a:lstStyle/>
        <a:p>
          <a:endParaRPr lang="ru-RU" b="1"/>
        </a:p>
      </dgm:t>
    </dgm:pt>
    <dgm:pt modelId="{B54A4B1A-3ED4-4D18-83D4-B6706A1EEE55}" type="sibTrans" cxnId="{6202435E-6EF3-499C-8580-E7965B337F5E}">
      <dgm:prSet/>
      <dgm:spPr/>
      <dgm:t>
        <a:bodyPr/>
        <a:lstStyle/>
        <a:p>
          <a:endParaRPr lang="ru-RU" b="1"/>
        </a:p>
      </dgm:t>
    </dgm:pt>
    <dgm:pt modelId="{2A60E235-D1E1-4FE2-A13F-26E100558C2A}">
      <dgm:prSet/>
      <dgm:spPr/>
      <dgm:t>
        <a:bodyPr/>
        <a:lstStyle/>
        <a:p>
          <a:pPr rtl="0"/>
          <a:r>
            <a:rPr lang="ru-RU" b="1" i="0" u="none" dirty="0" smtClean="0"/>
            <a:t>социализации</a:t>
          </a:r>
          <a:r>
            <a:rPr lang="ru-RU" b="1" i="0" u="none" baseline="0" dirty="0" smtClean="0"/>
            <a:t> и </a:t>
          </a:r>
          <a:r>
            <a:rPr lang="ru-RU" b="1" i="0" u="none" dirty="0" smtClean="0"/>
            <a:t>трудовой активности </a:t>
          </a:r>
          <a:endParaRPr lang="ru-RU" b="1" i="0" u="none" dirty="0"/>
        </a:p>
      </dgm:t>
    </dgm:pt>
    <dgm:pt modelId="{F4442838-4866-4559-B6D3-2FF0B1992BB3}" type="parTrans" cxnId="{B9C95FC6-02B1-424A-8356-A819961DBEE9}">
      <dgm:prSet/>
      <dgm:spPr/>
      <dgm:t>
        <a:bodyPr/>
        <a:lstStyle/>
        <a:p>
          <a:endParaRPr lang="ru-RU" b="1"/>
        </a:p>
      </dgm:t>
    </dgm:pt>
    <dgm:pt modelId="{733F3356-3588-47BC-BC44-57255870529B}" type="sibTrans" cxnId="{B9C95FC6-02B1-424A-8356-A819961DBEE9}">
      <dgm:prSet/>
      <dgm:spPr/>
      <dgm:t>
        <a:bodyPr/>
        <a:lstStyle/>
        <a:p>
          <a:endParaRPr lang="ru-RU" b="1"/>
        </a:p>
      </dgm:t>
    </dgm:pt>
    <dgm:pt modelId="{2BC64EF1-34DE-498A-B7EE-F72A489B965E}" type="pres">
      <dgm:prSet presAssocID="{DEC6C2BE-9F6D-4359-8E12-A0B32A712E7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0D7009-E407-4FE9-98DB-AEBA1942B59A}" type="pres">
      <dgm:prSet presAssocID="{F5AD6122-2753-460D-8B27-00B325902871}" presName="composite" presStyleCnt="0"/>
      <dgm:spPr/>
    </dgm:pt>
    <dgm:pt modelId="{268303FD-72FF-43A8-8384-089FB3B67DA4}" type="pres">
      <dgm:prSet presAssocID="{F5AD6122-2753-460D-8B27-00B325902871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7E9E03-5A26-4282-9531-AA5810251D81}" type="pres">
      <dgm:prSet presAssocID="{F5AD6122-2753-460D-8B27-00B325902871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0B3E81-A587-4306-B1FC-F97B65086BA3}" type="pres">
      <dgm:prSet presAssocID="{5C211E2B-9658-48DA-A93E-22B57AFEDDC8}" presName="space" presStyleCnt="0"/>
      <dgm:spPr/>
    </dgm:pt>
    <dgm:pt modelId="{07C2AF51-A83C-4081-90EA-03B18725184A}" type="pres">
      <dgm:prSet presAssocID="{94C389E3-84A1-4A65-AC15-E256D2B618E3}" presName="composite" presStyleCnt="0"/>
      <dgm:spPr/>
    </dgm:pt>
    <dgm:pt modelId="{904527D5-12C8-466D-88BB-81C7B18E7E5D}" type="pres">
      <dgm:prSet presAssocID="{94C389E3-84A1-4A65-AC15-E256D2B618E3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11C0BA-F3D2-4386-B195-9A7A634B5812}" type="pres">
      <dgm:prSet presAssocID="{94C389E3-84A1-4A65-AC15-E256D2B618E3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549966-B679-42A7-933E-54DACA0AFA72}" srcId="{F5AD6122-2753-460D-8B27-00B325902871}" destId="{8D5BDD2E-474A-4235-945C-F5ED57A39CEC}" srcOrd="0" destOrd="0" parTransId="{1C4A38BA-8260-4892-AA87-BFDE8133BD9B}" sibTransId="{D914704C-9617-46FC-8DB7-7E58560320D2}"/>
    <dgm:cxn modelId="{6202435E-6EF3-499C-8580-E7965B337F5E}" srcId="{94C389E3-84A1-4A65-AC15-E256D2B618E3}" destId="{1B8E748E-3F6F-4252-8F48-8417948E9D3F}" srcOrd="3" destOrd="0" parTransId="{EF1EE8ED-6321-471E-BB26-8103C6615854}" sibTransId="{B54A4B1A-3ED4-4D18-83D4-B6706A1EEE55}"/>
    <dgm:cxn modelId="{73189A67-4F9D-4D90-9E03-E16A34BC4B41}" srcId="{94C389E3-84A1-4A65-AC15-E256D2B618E3}" destId="{AA0A4CD2-BB7E-4CAD-8746-78F2AD754FD8}" srcOrd="2" destOrd="0" parTransId="{A1A95EB4-2543-4007-A22B-E7E9ACAAC0EE}" sibTransId="{29FE4643-1EDF-44C1-BC20-C6DDD41E7C64}"/>
    <dgm:cxn modelId="{44CD4803-8977-4A55-81E8-812F9A64D34B}" type="presOf" srcId="{1B8E748E-3F6F-4252-8F48-8417948E9D3F}" destId="{3A11C0BA-F3D2-4386-B195-9A7A634B5812}" srcOrd="0" destOrd="3" presId="urn:microsoft.com/office/officeart/2005/8/layout/hList1"/>
    <dgm:cxn modelId="{9E45142E-5B87-4AB6-A4B6-589E7E8AFAE4}" type="presOf" srcId="{DEC6C2BE-9F6D-4359-8E12-A0B32A712E71}" destId="{2BC64EF1-34DE-498A-B7EE-F72A489B965E}" srcOrd="0" destOrd="0" presId="urn:microsoft.com/office/officeart/2005/8/layout/hList1"/>
    <dgm:cxn modelId="{9515B0B6-0CAA-4B48-922E-2F014CF1FA9B}" srcId="{F5AD6122-2753-460D-8B27-00B325902871}" destId="{69199941-850D-485E-B803-0BE3638C2463}" srcOrd="3" destOrd="0" parTransId="{0883A0C1-5C57-405B-AA4E-D44CB130DC7F}" sibTransId="{45881C32-CE37-4CE2-B3B6-D7814D51CA4A}"/>
    <dgm:cxn modelId="{FE467CCF-5E5D-4A19-A674-99B11E0EEB81}" type="presOf" srcId="{570D3D8D-C358-4A45-BF5C-0A8B5D2F9949}" destId="{417E9E03-5A26-4282-9531-AA5810251D81}" srcOrd="0" destOrd="4" presId="urn:microsoft.com/office/officeart/2005/8/layout/hList1"/>
    <dgm:cxn modelId="{787BC40E-8B9F-41E0-8701-608089D85607}" type="presOf" srcId="{E0356122-2098-45A4-B4FC-1E6847555910}" destId="{3A11C0BA-F3D2-4386-B195-9A7A634B5812}" srcOrd="0" destOrd="1" presId="urn:microsoft.com/office/officeart/2005/8/layout/hList1"/>
    <dgm:cxn modelId="{416E2E3A-5F7D-4A04-BC27-ED0F5250C5CE}" srcId="{F5AD6122-2753-460D-8B27-00B325902871}" destId="{35215125-AB91-4FA8-A377-AB679B0AF2E4}" srcOrd="1" destOrd="0" parTransId="{D611C306-23AB-47C6-AA8D-33EE7D966272}" sibTransId="{1A001CDD-1A27-45EB-818F-9965D6142336}"/>
    <dgm:cxn modelId="{AFFA4D61-448B-4247-9D16-4A8107330C13}" srcId="{94C389E3-84A1-4A65-AC15-E256D2B618E3}" destId="{67815320-DDB1-454F-B618-F8A0A8407B47}" srcOrd="0" destOrd="0" parTransId="{3EA7DC71-1DA4-4131-AD29-241ACD2DF6BD}" sibTransId="{7D50009E-387A-4176-8333-71D3A5DB86A0}"/>
    <dgm:cxn modelId="{80BDBDC0-0990-406A-8008-F20EBEC836D6}" type="presOf" srcId="{35215125-AB91-4FA8-A377-AB679B0AF2E4}" destId="{417E9E03-5A26-4282-9531-AA5810251D81}" srcOrd="0" destOrd="1" presId="urn:microsoft.com/office/officeart/2005/8/layout/hList1"/>
    <dgm:cxn modelId="{B9C95FC6-02B1-424A-8356-A819961DBEE9}" srcId="{94C389E3-84A1-4A65-AC15-E256D2B618E3}" destId="{2A60E235-D1E1-4FE2-A13F-26E100558C2A}" srcOrd="4" destOrd="0" parTransId="{F4442838-4866-4559-B6D3-2FF0B1992BB3}" sibTransId="{733F3356-3588-47BC-BC44-57255870529B}"/>
    <dgm:cxn modelId="{FC9E7C6A-71A1-44FC-8F79-0E83A5A361E2}" srcId="{DEC6C2BE-9F6D-4359-8E12-A0B32A712E71}" destId="{94C389E3-84A1-4A65-AC15-E256D2B618E3}" srcOrd="1" destOrd="0" parTransId="{D01FE8EE-6A9B-415B-8452-7442A0686B65}" sibTransId="{11E0BFDB-69B0-4829-908D-701925892EB5}"/>
    <dgm:cxn modelId="{ADF615A5-BE4A-46CE-9E0C-3571FC21900B}" srcId="{94C389E3-84A1-4A65-AC15-E256D2B618E3}" destId="{E0356122-2098-45A4-B4FC-1E6847555910}" srcOrd="1" destOrd="0" parTransId="{7A20E64B-0471-4581-9143-58FEEA13714E}" sibTransId="{130275FA-8756-4FBD-883D-01B3E457D199}"/>
    <dgm:cxn modelId="{3ADAB064-5033-4372-9D8A-8841BB1C2E59}" type="presOf" srcId="{2A60E235-D1E1-4FE2-A13F-26E100558C2A}" destId="{3A11C0BA-F3D2-4386-B195-9A7A634B5812}" srcOrd="0" destOrd="4" presId="urn:microsoft.com/office/officeart/2005/8/layout/hList1"/>
    <dgm:cxn modelId="{E4313FBF-F6CE-4A19-A833-BC9478FDCBC3}" type="presOf" srcId="{40EBC2C9-5425-45A2-B3CC-1C71B758A54C}" destId="{417E9E03-5A26-4282-9531-AA5810251D81}" srcOrd="0" destOrd="2" presId="urn:microsoft.com/office/officeart/2005/8/layout/hList1"/>
    <dgm:cxn modelId="{ADDF840B-4904-4A6F-BF58-F89E03BF0D65}" type="presOf" srcId="{69199941-850D-485E-B803-0BE3638C2463}" destId="{417E9E03-5A26-4282-9531-AA5810251D81}" srcOrd="0" destOrd="3" presId="urn:microsoft.com/office/officeart/2005/8/layout/hList1"/>
    <dgm:cxn modelId="{EB2CF41C-50F9-4879-B507-28D6BAAB93D9}" srcId="{F5AD6122-2753-460D-8B27-00B325902871}" destId="{40EBC2C9-5425-45A2-B3CC-1C71B758A54C}" srcOrd="2" destOrd="0" parTransId="{A4D3B875-7DF8-4BA7-8839-FA7D8144CFF5}" sibTransId="{59F4B3A9-542A-4CC6-AC09-463402FAE989}"/>
    <dgm:cxn modelId="{470F097E-7BFC-47F2-98A2-5CEB8F49A3DC}" srcId="{F5AD6122-2753-460D-8B27-00B325902871}" destId="{570D3D8D-C358-4A45-BF5C-0A8B5D2F9949}" srcOrd="4" destOrd="0" parTransId="{0B309DC8-DF4F-47DA-BFF2-24B620C7C30A}" sibTransId="{4A0B7B6F-54DC-4743-81F1-0C1AA1594BF9}"/>
    <dgm:cxn modelId="{7EAD7110-3E41-48EC-87D0-A2A920293006}" type="presOf" srcId="{67815320-DDB1-454F-B618-F8A0A8407B47}" destId="{3A11C0BA-F3D2-4386-B195-9A7A634B5812}" srcOrd="0" destOrd="0" presId="urn:microsoft.com/office/officeart/2005/8/layout/hList1"/>
    <dgm:cxn modelId="{9B298832-91DE-48A3-9A90-E3269AA4CD4F}" type="presOf" srcId="{AA0A4CD2-BB7E-4CAD-8746-78F2AD754FD8}" destId="{3A11C0BA-F3D2-4386-B195-9A7A634B5812}" srcOrd="0" destOrd="2" presId="urn:microsoft.com/office/officeart/2005/8/layout/hList1"/>
    <dgm:cxn modelId="{4268B626-B42B-44A8-BA59-922C2DAB522A}" srcId="{DEC6C2BE-9F6D-4359-8E12-A0B32A712E71}" destId="{F5AD6122-2753-460D-8B27-00B325902871}" srcOrd="0" destOrd="0" parTransId="{C927AA62-B753-4ACA-88EF-9F26A3F04D1F}" sibTransId="{5C211E2B-9658-48DA-A93E-22B57AFEDDC8}"/>
    <dgm:cxn modelId="{937A27F7-DFA0-43F9-A61E-DBEF6DEE8DD2}" type="presOf" srcId="{F5AD6122-2753-460D-8B27-00B325902871}" destId="{268303FD-72FF-43A8-8384-089FB3B67DA4}" srcOrd="0" destOrd="0" presId="urn:microsoft.com/office/officeart/2005/8/layout/hList1"/>
    <dgm:cxn modelId="{693963F9-8E15-4BC8-B405-22F11919696F}" type="presOf" srcId="{8D5BDD2E-474A-4235-945C-F5ED57A39CEC}" destId="{417E9E03-5A26-4282-9531-AA5810251D81}" srcOrd="0" destOrd="0" presId="urn:microsoft.com/office/officeart/2005/8/layout/hList1"/>
    <dgm:cxn modelId="{D0BE1BB7-E45E-46B7-9E0E-E61CEE888C8F}" type="presOf" srcId="{94C389E3-84A1-4A65-AC15-E256D2B618E3}" destId="{904527D5-12C8-466D-88BB-81C7B18E7E5D}" srcOrd="0" destOrd="0" presId="urn:microsoft.com/office/officeart/2005/8/layout/hList1"/>
    <dgm:cxn modelId="{0A00BFD8-7565-4C77-ADB0-65EE1C740453}" type="presParOf" srcId="{2BC64EF1-34DE-498A-B7EE-F72A489B965E}" destId="{810D7009-E407-4FE9-98DB-AEBA1942B59A}" srcOrd="0" destOrd="0" presId="urn:microsoft.com/office/officeart/2005/8/layout/hList1"/>
    <dgm:cxn modelId="{4F89DA7F-EF24-4E89-AA39-4D9926E20C7D}" type="presParOf" srcId="{810D7009-E407-4FE9-98DB-AEBA1942B59A}" destId="{268303FD-72FF-43A8-8384-089FB3B67DA4}" srcOrd="0" destOrd="0" presId="urn:microsoft.com/office/officeart/2005/8/layout/hList1"/>
    <dgm:cxn modelId="{A3D41FF8-C8DA-4723-931B-40CEC5E4A0E8}" type="presParOf" srcId="{810D7009-E407-4FE9-98DB-AEBA1942B59A}" destId="{417E9E03-5A26-4282-9531-AA5810251D81}" srcOrd="1" destOrd="0" presId="urn:microsoft.com/office/officeart/2005/8/layout/hList1"/>
    <dgm:cxn modelId="{1A7DAFED-BFB5-489C-9ACA-5F50476CEB40}" type="presParOf" srcId="{2BC64EF1-34DE-498A-B7EE-F72A489B965E}" destId="{6D0B3E81-A587-4306-B1FC-F97B65086BA3}" srcOrd="1" destOrd="0" presId="urn:microsoft.com/office/officeart/2005/8/layout/hList1"/>
    <dgm:cxn modelId="{FB30F4AD-2058-423E-BC01-276A90AE0722}" type="presParOf" srcId="{2BC64EF1-34DE-498A-B7EE-F72A489B965E}" destId="{07C2AF51-A83C-4081-90EA-03B18725184A}" srcOrd="2" destOrd="0" presId="urn:microsoft.com/office/officeart/2005/8/layout/hList1"/>
    <dgm:cxn modelId="{D10AF388-C5EA-40DE-9BDD-DEACD8B883B2}" type="presParOf" srcId="{07C2AF51-A83C-4081-90EA-03B18725184A}" destId="{904527D5-12C8-466D-88BB-81C7B18E7E5D}" srcOrd="0" destOrd="0" presId="urn:microsoft.com/office/officeart/2005/8/layout/hList1"/>
    <dgm:cxn modelId="{B2541F1C-D1F0-49EF-BDE8-8428A7114C8C}" type="presParOf" srcId="{07C2AF51-A83C-4081-90EA-03B18725184A}" destId="{3A11C0BA-F3D2-4386-B195-9A7A634B581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FF1800-84BC-4898-8DAD-771A981F98A8}">
      <dsp:nvSpPr>
        <dsp:cNvPr id="0" name=""/>
        <dsp:cNvSpPr/>
      </dsp:nvSpPr>
      <dsp:spPr>
        <a:xfrm>
          <a:off x="1296148" y="0"/>
          <a:ext cx="5472598" cy="44210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Современные требования к образованию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76111" y="221054"/>
        <a:ext cx="1912673" cy="663163"/>
      </dsp:txXfrm>
    </dsp:sp>
    <dsp:sp modelId="{D778CBE9-B745-42B2-979B-9427DB288816}">
      <dsp:nvSpPr>
        <dsp:cNvPr id="0" name=""/>
        <dsp:cNvSpPr/>
      </dsp:nvSpPr>
      <dsp:spPr>
        <a:xfrm>
          <a:off x="1944213" y="1105271"/>
          <a:ext cx="4176468" cy="331581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Устойчивое развитие сельских территорий РФ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59330" y="1312510"/>
        <a:ext cx="1946234" cy="621715"/>
      </dsp:txXfrm>
    </dsp:sp>
    <dsp:sp modelId="{D8B43886-CB87-4892-8D4F-DFDDCCF99520}">
      <dsp:nvSpPr>
        <dsp:cNvPr id="0" name=""/>
        <dsp:cNvSpPr/>
      </dsp:nvSpPr>
      <dsp:spPr>
        <a:xfrm>
          <a:off x="2664298" y="2210543"/>
          <a:ext cx="2736299" cy="221054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Эффекты образования: образовательные, социальные, личностные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65020" y="2763179"/>
        <a:ext cx="1934855" cy="11052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FF1800-84BC-4898-8DAD-771A981F98A8}">
      <dsp:nvSpPr>
        <dsp:cNvPr id="0" name=""/>
        <dsp:cNvSpPr/>
      </dsp:nvSpPr>
      <dsp:spPr>
        <a:xfrm>
          <a:off x="1296148" y="0"/>
          <a:ext cx="5472598" cy="44210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Современные требования к образованию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76111" y="221054"/>
        <a:ext cx="1912673" cy="663163"/>
      </dsp:txXfrm>
    </dsp:sp>
    <dsp:sp modelId="{D778CBE9-B745-42B2-979B-9427DB288816}">
      <dsp:nvSpPr>
        <dsp:cNvPr id="0" name=""/>
        <dsp:cNvSpPr/>
      </dsp:nvSpPr>
      <dsp:spPr>
        <a:xfrm>
          <a:off x="1944213" y="1105271"/>
          <a:ext cx="4176468" cy="331581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Устойчивое развитие сельских территорий РФ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59330" y="1312510"/>
        <a:ext cx="1946234" cy="621715"/>
      </dsp:txXfrm>
    </dsp:sp>
    <dsp:sp modelId="{D8B43886-CB87-4892-8D4F-DFDDCCF99520}">
      <dsp:nvSpPr>
        <dsp:cNvPr id="0" name=""/>
        <dsp:cNvSpPr/>
      </dsp:nvSpPr>
      <dsp:spPr>
        <a:xfrm>
          <a:off x="2664298" y="2210543"/>
          <a:ext cx="2736299" cy="221054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Эффекты образования: образовательные, социальные, личностные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65020" y="2763179"/>
        <a:ext cx="1934855" cy="11052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B06C0C-96BD-47EB-8A0A-B7298D1C684A}">
      <dsp:nvSpPr>
        <dsp:cNvPr id="0" name=""/>
        <dsp:cNvSpPr/>
      </dsp:nvSpPr>
      <dsp:spPr>
        <a:xfrm>
          <a:off x="4513530" y="3558487"/>
          <a:ext cx="3449296" cy="16745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ФЗ от 04.12.2007 № 329-ФЗ «О физической культуре и спорте  в РФ»</a:t>
          </a:r>
          <a:endParaRPr lang="ru-RU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b="1" kern="1200" dirty="0"/>
        </a:p>
      </dsp:txBody>
      <dsp:txXfrm>
        <a:off x="5585103" y="4013918"/>
        <a:ext cx="2340937" cy="1182366"/>
      </dsp:txXfrm>
    </dsp:sp>
    <dsp:sp modelId="{F512FC7F-688B-43FD-8DAC-1175564097AE}">
      <dsp:nvSpPr>
        <dsp:cNvPr id="0" name=""/>
        <dsp:cNvSpPr/>
      </dsp:nvSpPr>
      <dsp:spPr>
        <a:xfrm>
          <a:off x="394324" y="3558487"/>
          <a:ext cx="3408347" cy="16745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800" b="1" kern="1200" dirty="0" smtClean="0"/>
            <a:t>ФЗ от 24.11.1996 </a:t>
          </a:r>
          <a:r>
            <a:rPr lang="en-US" sz="1800" b="1" kern="1200" dirty="0" smtClean="0"/>
            <a:t>N 132-</a:t>
          </a:r>
          <a:r>
            <a:rPr lang="ru-RU" sz="1800" b="1" kern="1200" dirty="0" smtClean="0"/>
            <a:t>ФЗ «Об основах туристской деятельности в РФ» </a:t>
          </a:r>
          <a:endParaRPr lang="ru-RU" sz="1800" b="1" kern="1200" dirty="0"/>
        </a:p>
      </dsp:txBody>
      <dsp:txXfrm>
        <a:off x="431109" y="4013918"/>
        <a:ext cx="2312273" cy="1182366"/>
      </dsp:txXfrm>
    </dsp:sp>
    <dsp:sp modelId="{32CEC796-B0CC-451E-8E8A-917104980730}">
      <dsp:nvSpPr>
        <dsp:cNvPr id="0" name=""/>
        <dsp:cNvSpPr/>
      </dsp:nvSpPr>
      <dsp:spPr>
        <a:xfrm>
          <a:off x="4563914" y="0"/>
          <a:ext cx="3299151" cy="16745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Закон РФ от 09.10.1992 № N 3612-1 «Основы законодательства  РФ о культуре»</a:t>
          </a:r>
          <a:endParaRPr lang="ru-RU" sz="1800" b="1" kern="1200" dirty="0"/>
        </a:p>
      </dsp:txBody>
      <dsp:txXfrm>
        <a:off x="5590444" y="36785"/>
        <a:ext cx="2235835" cy="1182366"/>
      </dsp:txXfrm>
    </dsp:sp>
    <dsp:sp modelId="{E665CCEE-B663-4E24-9D1E-CADAD9C5C87D}">
      <dsp:nvSpPr>
        <dsp:cNvPr id="0" name=""/>
        <dsp:cNvSpPr/>
      </dsp:nvSpPr>
      <dsp:spPr>
        <a:xfrm>
          <a:off x="339338" y="0"/>
          <a:ext cx="3312594" cy="16745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ФЗ от 29.12.2012 № 273-ФЗ «Об образовании в РФ» </a:t>
          </a:r>
          <a:endParaRPr lang="ru-RU" sz="2000" b="1" kern="1200" dirty="0"/>
        </a:p>
      </dsp:txBody>
      <dsp:txXfrm>
        <a:off x="376123" y="36785"/>
        <a:ext cx="2245245" cy="1182366"/>
      </dsp:txXfrm>
    </dsp:sp>
    <dsp:sp modelId="{70BFB1C3-6923-455C-BB78-15AE70B5064A}">
      <dsp:nvSpPr>
        <dsp:cNvPr id="0" name=""/>
        <dsp:cNvSpPr/>
      </dsp:nvSpPr>
      <dsp:spPr>
        <a:xfrm>
          <a:off x="1954563" y="486220"/>
          <a:ext cx="1949891" cy="1890048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Образование 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25673" y="1039802"/>
        <a:ext cx="1378781" cy="1336466"/>
      </dsp:txXfrm>
    </dsp:sp>
    <dsp:sp modelId="{CAFD7EB2-DE8C-4AF4-8695-FDF32DE366B2}">
      <dsp:nvSpPr>
        <dsp:cNvPr id="0" name=""/>
        <dsp:cNvSpPr/>
      </dsp:nvSpPr>
      <dsp:spPr>
        <a:xfrm rot="5400000">
          <a:off x="4355066" y="456298"/>
          <a:ext cx="1890048" cy="1949891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Культура 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4325145" y="1039801"/>
        <a:ext cx="1378781" cy="1336466"/>
      </dsp:txXfrm>
    </dsp:sp>
    <dsp:sp modelId="{62FD8322-7291-4BCF-9D57-0D4AF049FC09}">
      <dsp:nvSpPr>
        <dsp:cNvPr id="0" name=""/>
        <dsp:cNvSpPr/>
      </dsp:nvSpPr>
      <dsp:spPr>
        <a:xfrm rot="10800000">
          <a:off x="4325144" y="2923124"/>
          <a:ext cx="1949891" cy="1757401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Физическая культура и спорт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4325144" y="2923124"/>
        <a:ext cx="1378781" cy="1242670"/>
      </dsp:txXfrm>
    </dsp:sp>
    <dsp:sp modelId="{F113762D-7442-4B12-963B-87E9421BEA6A}">
      <dsp:nvSpPr>
        <dsp:cNvPr id="0" name=""/>
        <dsp:cNvSpPr/>
      </dsp:nvSpPr>
      <dsp:spPr>
        <a:xfrm rot="16200000">
          <a:off x="2050808" y="2826879"/>
          <a:ext cx="1757401" cy="1949891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Туризм 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2525674" y="2923124"/>
        <a:ext cx="1378781" cy="1242670"/>
      </dsp:txXfrm>
    </dsp:sp>
    <dsp:sp modelId="{F4DF7D31-79C5-40F2-86C4-CACB3D7CBF66}">
      <dsp:nvSpPr>
        <dsp:cNvPr id="0" name=""/>
        <dsp:cNvSpPr/>
      </dsp:nvSpPr>
      <dsp:spPr>
        <a:xfrm>
          <a:off x="3723628" y="2145558"/>
          <a:ext cx="782343" cy="680299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06751A-8BDE-4196-B566-21FD1D069719}">
      <dsp:nvSpPr>
        <dsp:cNvPr id="0" name=""/>
        <dsp:cNvSpPr/>
      </dsp:nvSpPr>
      <dsp:spPr>
        <a:xfrm rot="10800000">
          <a:off x="3723628" y="2407212"/>
          <a:ext cx="782343" cy="680299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9BAAD4-49D5-440E-8809-7CC88D548E36}">
      <dsp:nvSpPr>
        <dsp:cNvPr id="0" name=""/>
        <dsp:cNvSpPr/>
      </dsp:nvSpPr>
      <dsp:spPr>
        <a:xfrm>
          <a:off x="0" y="0"/>
          <a:ext cx="8640960" cy="171739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5ACA56-0DC8-4EC5-8523-F4A6E0C5F5EE}">
      <dsp:nvSpPr>
        <dsp:cNvPr id="0" name=""/>
        <dsp:cNvSpPr/>
      </dsp:nvSpPr>
      <dsp:spPr>
        <a:xfrm>
          <a:off x="261608" y="228985"/>
          <a:ext cx="1887847" cy="125941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15532A-635B-404A-8DE0-EDDB8D05280A}">
      <dsp:nvSpPr>
        <dsp:cNvPr id="0" name=""/>
        <dsp:cNvSpPr/>
      </dsp:nvSpPr>
      <dsp:spPr>
        <a:xfrm rot="10800000">
          <a:off x="261608" y="1717390"/>
          <a:ext cx="1887847" cy="2099033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Единство социокультурного пространства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19666" y="1717390"/>
        <a:ext cx="1771731" cy="2040975"/>
      </dsp:txXfrm>
    </dsp:sp>
    <dsp:sp modelId="{1E916405-80F7-4CC7-84A7-ACE3DAE9AE94}">
      <dsp:nvSpPr>
        <dsp:cNvPr id="0" name=""/>
        <dsp:cNvSpPr/>
      </dsp:nvSpPr>
      <dsp:spPr>
        <a:xfrm>
          <a:off x="2338240" y="228985"/>
          <a:ext cx="1887847" cy="125941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89C54A-2A71-4B8A-A876-9104D2D8A849}">
      <dsp:nvSpPr>
        <dsp:cNvPr id="0" name=""/>
        <dsp:cNvSpPr/>
      </dsp:nvSpPr>
      <dsp:spPr>
        <a:xfrm rot="10800000">
          <a:off x="2338240" y="1717390"/>
          <a:ext cx="1887847" cy="2099033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Решение общих проблем социокультурного развития территории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396298" y="1717390"/>
        <a:ext cx="1771731" cy="2040975"/>
      </dsp:txXfrm>
    </dsp:sp>
    <dsp:sp modelId="{7E103861-7075-4028-9F97-A4B2DEDD9D9B}">
      <dsp:nvSpPr>
        <dsp:cNvPr id="0" name=""/>
        <dsp:cNvSpPr/>
      </dsp:nvSpPr>
      <dsp:spPr>
        <a:xfrm>
          <a:off x="4414872" y="228985"/>
          <a:ext cx="1887847" cy="125941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305067-392A-4585-AEA3-330509BD4B7F}">
      <dsp:nvSpPr>
        <dsp:cNvPr id="0" name=""/>
        <dsp:cNvSpPr/>
      </dsp:nvSpPr>
      <dsp:spPr>
        <a:xfrm rot="10800000">
          <a:off x="4414872" y="1717390"/>
          <a:ext cx="1887847" cy="2099033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Освоение технологий социокультурной деятельности 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4472930" y="1717390"/>
        <a:ext cx="1771731" cy="2040975"/>
      </dsp:txXfrm>
    </dsp:sp>
    <dsp:sp modelId="{98C193F4-CC3C-4473-8A56-719D6E69B78D}">
      <dsp:nvSpPr>
        <dsp:cNvPr id="0" name=""/>
        <dsp:cNvSpPr/>
      </dsp:nvSpPr>
      <dsp:spPr>
        <a:xfrm>
          <a:off x="6491504" y="228985"/>
          <a:ext cx="1887847" cy="125941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A366FC-6214-460B-9C5F-EA91585B2C39}">
      <dsp:nvSpPr>
        <dsp:cNvPr id="0" name=""/>
        <dsp:cNvSpPr/>
      </dsp:nvSpPr>
      <dsp:spPr>
        <a:xfrm rot="10800000">
          <a:off x="6491504" y="1717390"/>
          <a:ext cx="1887847" cy="2099033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Закрепление положительного опыта социокультурных практик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6549562" y="1717390"/>
        <a:ext cx="1771731" cy="204097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CEE655-DCCD-482E-9A6B-319A6A7C1654}">
      <dsp:nvSpPr>
        <dsp:cNvPr id="0" name=""/>
        <dsp:cNvSpPr/>
      </dsp:nvSpPr>
      <dsp:spPr>
        <a:xfrm>
          <a:off x="40" y="10786"/>
          <a:ext cx="3845569" cy="5760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Урочная</a:t>
          </a:r>
          <a:r>
            <a:rPr lang="ru-RU" sz="2400" b="1" i="0" u="none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деятельность</a:t>
          </a:r>
          <a:endParaRPr lang="ru-RU" sz="2400" b="1" i="0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" y="10786"/>
        <a:ext cx="3845569" cy="576000"/>
      </dsp:txXfrm>
    </dsp:sp>
    <dsp:sp modelId="{AEF49BA0-B983-4FDE-9614-CB4569A569B5}">
      <dsp:nvSpPr>
        <dsp:cNvPr id="0" name=""/>
        <dsp:cNvSpPr/>
      </dsp:nvSpPr>
      <dsp:spPr>
        <a:xfrm>
          <a:off x="40" y="586786"/>
          <a:ext cx="3845569" cy="3722906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i="0" u="none" kern="1200" dirty="0" smtClean="0"/>
            <a:t>Модули </a:t>
          </a:r>
          <a:r>
            <a:rPr lang="ru-RU" sz="2000" b="1" i="0" u="none" kern="1200" dirty="0" err="1" smtClean="0"/>
            <a:t>этно-региональной</a:t>
          </a:r>
          <a:r>
            <a:rPr lang="ru-RU" sz="2000" b="1" i="0" u="none" kern="1200" dirty="0" smtClean="0"/>
            <a:t> направленности в рабочих программах отдельных учебных предметов предметных областей:</a:t>
          </a:r>
          <a:endParaRPr lang="ru-RU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i="0" u="none" kern="1200" dirty="0" smtClean="0"/>
            <a:t>«Русский язык. Литература», «Общественно-научные предметы», «Естественнонаучные предметы</a:t>
          </a:r>
          <a:r>
            <a:rPr lang="ru-RU" sz="2000" b="1" i="0" u="none" kern="1200" smtClean="0"/>
            <a:t>», «Искусство», «Технология»</a:t>
          </a:r>
          <a:endParaRPr lang="ru-RU" sz="2000" b="1" i="0" u="none" kern="1200" dirty="0"/>
        </a:p>
      </dsp:txBody>
      <dsp:txXfrm>
        <a:off x="40" y="586786"/>
        <a:ext cx="3845569" cy="3722906"/>
      </dsp:txXfrm>
    </dsp:sp>
    <dsp:sp modelId="{A50E8559-66EE-433D-8B89-FA046038636C}">
      <dsp:nvSpPr>
        <dsp:cNvPr id="0" name=""/>
        <dsp:cNvSpPr/>
      </dsp:nvSpPr>
      <dsp:spPr>
        <a:xfrm>
          <a:off x="4383989" y="10786"/>
          <a:ext cx="3845569" cy="576000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u="none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Внеурочная деятельность</a:t>
          </a:r>
          <a:endParaRPr lang="ru-RU" sz="2400" b="1" i="0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83989" y="10786"/>
        <a:ext cx="3845569" cy="576000"/>
      </dsp:txXfrm>
    </dsp:sp>
    <dsp:sp modelId="{01C38D28-510F-4B9A-BF10-8AAF30745F76}">
      <dsp:nvSpPr>
        <dsp:cNvPr id="0" name=""/>
        <dsp:cNvSpPr/>
      </dsp:nvSpPr>
      <dsp:spPr>
        <a:xfrm>
          <a:off x="4383989" y="586786"/>
          <a:ext cx="3845569" cy="3722906"/>
        </a:xfrm>
        <a:prstGeom prst="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i="0" u="none" kern="1200" dirty="0" smtClean="0"/>
            <a:t>Курсы внеурочной деятельности </a:t>
          </a:r>
          <a:r>
            <a:rPr lang="ru-RU" sz="2000" b="1" i="0" u="none" kern="1200" dirty="0" err="1" smtClean="0"/>
            <a:t>этно-региональной</a:t>
          </a:r>
          <a:r>
            <a:rPr lang="ru-RU" sz="2000" b="1" i="0" u="none" kern="1200" dirty="0" smtClean="0"/>
            <a:t>  направленности;</a:t>
          </a:r>
          <a:endParaRPr lang="ru-RU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i="0" u="none" kern="1200" dirty="0" smtClean="0"/>
            <a:t>проектная, исследовательская деятельность;</a:t>
          </a:r>
          <a:endParaRPr lang="ru-RU" sz="2000" b="0" i="0" u="none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i="0" u="none" kern="1200" dirty="0" smtClean="0"/>
            <a:t>система  мероприятий –личностно и социально значимых событий, проводимых совместно с социумом</a:t>
          </a:r>
          <a:endParaRPr lang="ru-RU" sz="2000" b="1" i="0" u="none" kern="1200" dirty="0"/>
        </a:p>
      </dsp:txBody>
      <dsp:txXfrm>
        <a:off x="4383989" y="586786"/>
        <a:ext cx="3845569" cy="37229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CEE655-DCCD-482E-9A6B-319A6A7C1654}">
      <dsp:nvSpPr>
        <dsp:cNvPr id="0" name=""/>
        <dsp:cNvSpPr/>
      </dsp:nvSpPr>
      <dsp:spPr>
        <a:xfrm>
          <a:off x="40" y="10786"/>
          <a:ext cx="3845569" cy="5760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Урочная</a:t>
          </a:r>
          <a:r>
            <a:rPr lang="ru-RU" sz="2400" b="1" i="0" u="none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деятельность</a:t>
          </a:r>
          <a:endParaRPr lang="ru-RU" sz="2400" b="1" i="0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" y="10786"/>
        <a:ext cx="3845569" cy="576000"/>
      </dsp:txXfrm>
    </dsp:sp>
    <dsp:sp modelId="{AEF49BA0-B983-4FDE-9614-CB4569A569B5}">
      <dsp:nvSpPr>
        <dsp:cNvPr id="0" name=""/>
        <dsp:cNvSpPr/>
      </dsp:nvSpPr>
      <dsp:spPr>
        <a:xfrm>
          <a:off x="40" y="586786"/>
          <a:ext cx="3845569" cy="3722906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i="0" u="none" kern="1200" dirty="0" smtClean="0"/>
            <a:t>Модули </a:t>
          </a:r>
          <a:r>
            <a:rPr lang="ru-RU" sz="2000" b="1" i="0" u="none" kern="1200" dirty="0" err="1" smtClean="0"/>
            <a:t>этно-региональной</a:t>
          </a:r>
          <a:r>
            <a:rPr lang="ru-RU" sz="2000" b="1" i="0" u="none" kern="1200" dirty="0" smtClean="0"/>
            <a:t> направленности в рабочих программах отдельных учебных предметов предметных областей:</a:t>
          </a:r>
          <a:endParaRPr lang="ru-RU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i="0" u="none" kern="1200" dirty="0" smtClean="0"/>
            <a:t>«Русский язык. Литература», «Общественно-научные предметы», «Естественнонаучные предметы», «Искусство», «Технология»</a:t>
          </a:r>
          <a:endParaRPr lang="ru-RU" sz="2000" b="1" i="0" u="none" kern="1200" dirty="0"/>
        </a:p>
      </dsp:txBody>
      <dsp:txXfrm>
        <a:off x="40" y="586786"/>
        <a:ext cx="3845569" cy="3722906"/>
      </dsp:txXfrm>
    </dsp:sp>
    <dsp:sp modelId="{A50E8559-66EE-433D-8B89-FA046038636C}">
      <dsp:nvSpPr>
        <dsp:cNvPr id="0" name=""/>
        <dsp:cNvSpPr/>
      </dsp:nvSpPr>
      <dsp:spPr>
        <a:xfrm>
          <a:off x="4383989" y="10786"/>
          <a:ext cx="3845569" cy="576000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Внеурочная деятельность</a:t>
          </a:r>
          <a:endParaRPr lang="ru-RU" sz="2400" b="1" i="0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83989" y="10786"/>
        <a:ext cx="3845569" cy="576000"/>
      </dsp:txXfrm>
    </dsp:sp>
    <dsp:sp modelId="{01C38D28-510F-4B9A-BF10-8AAF30745F76}">
      <dsp:nvSpPr>
        <dsp:cNvPr id="0" name=""/>
        <dsp:cNvSpPr/>
      </dsp:nvSpPr>
      <dsp:spPr>
        <a:xfrm>
          <a:off x="4383989" y="586786"/>
          <a:ext cx="3845569" cy="3722906"/>
        </a:xfrm>
        <a:prstGeom prst="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i="0" u="none" kern="1200" dirty="0" smtClean="0"/>
            <a:t>Курсы внеурочной деятельности </a:t>
          </a:r>
          <a:r>
            <a:rPr lang="ru-RU" sz="2000" b="1" i="0" u="none" kern="1200" dirty="0" err="1" smtClean="0"/>
            <a:t>этно-региональной</a:t>
          </a:r>
          <a:r>
            <a:rPr lang="ru-RU" sz="2000" b="1" i="0" u="none" kern="1200" dirty="0" smtClean="0"/>
            <a:t>  направленности;</a:t>
          </a:r>
          <a:endParaRPr lang="ru-RU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i="0" u="none" kern="1200" dirty="0" smtClean="0"/>
            <a:t>проектная, исследовательская деятельность;</a:t>
          </a:r>
          <a:endParaRPr lang="ru-RU" sz="2000" b="0" i="0" u="none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i="0" u="none" kern="1200" dirty="0" smtClean="0">
              <a:solidFill>
                <a:srgbClr val="C00000"/>
              </a:solidFill>
            </a:rPr>
            <a:t>система  мероприятий –личностно и социально значимых событий, проводимых совместно с социумом?</a:t>
          </a:r>
          <a:endParaRPr lang="ru-RU" sz="2000" b="1" i="0" u="none" kern="1200" dirty="0">
            <a:solidFill>
              <a:srgbClr val="C00000"/>
            </a:solidFill>
          </a:endParaRPr>
        </a:p>
      </dsp:txBody>
      <dsp:txXfrm>
        <a:off x="4383989" y="586786"/>
        <a:ext cx="3845569" cy="372290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8303FD-72FF-43A8-8384-089FB3B67DA4}">
      <dsp:nvSpPr>
        <dsp:cNvPr id="0" name=""/>
        <dsp:cNvSpPr/>
      </dsp:nvSpPr>
      <dsp:spPr>
        <a:xfrm>
          <a:off x="40" y="149171"/>
          <a:ext cx="3845569" cy="876487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Направления внеурочной деятельности</a:t>
          </a:r>
          <a:endParaRPr lang="ru-RU" sz="2400" b="1" kern="1200" dirty="0"/>
        </a:p>
      </dsp:txBody>
      <dsp:txXfrm>
        <a:off x="40" y="149171"/>
        <a:ext cx="3845569" cy="876487"/>
      </dsp:txXfrm>
    </dsp:sp>
    <dsp:sp modelId="{417E9E03-5A26-4282-9531-AA5810251D81}">
      <dsp:nvSpPr>
        <dsp:cNvPr id="0" name=""/>
        <dsp:cNvSpPr/>
      </dsp:nvSpPr>
      <dsp:spPr>
        <a:xfrm>
          <a:off x="40" y="1025658"/>
          <a:ext cx="3845569" cy="2890484"/>
        </a:xfrm>
        <a:prstGeom prst="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i="0" u="none" kern="1200" dirty="0" smtClean="0"/>
            <a:t>духовно-нравственное</a:t>
          </a:r>
          <a:endParaRPr lang="ru-RU" sz="2400" b="1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i="0" u="none" kern="1200" dirty="0" smtClean="0"/>
            <a:t>общеинтеллектуальное</a:t>
          </a:r>
          <a:endParaRPr lang="ru-RU" sz="2400" b="1" i="0" u="none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i="0" u="none" kern="1200" dirty="0" smtClean="0"/>
            <a:t>общекультурное</a:t>
          </a:r>
          <a:endParaRPr lang="ru-RU" sz="2400" b="1" i="0" u="none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i="0" u="none" kern="1200" dirty="0" smtClean="0"/>
            <a:t>спортивно-оздоровительное</a:t>
          </a:r>
          <a:endParaRPr lang="ru-RU" sz="2400" b="1" i="0" u="none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i="0" u="none" kern="1200" dirty="0" smtClean="0"/>
            <a:t>социальное</a:t>
          </a:r>
          <a:endParaRPr lang="ru-RU" sz="2400" b="1" i="0" u="none" kern="1200" dirty="0"/>
        </a:p>
      </dsp:txBody>
      <dsp:txXfrm>
        <a:off x="40" y="1025658"/>
        <a:ext cx="3845569" cy="2890484"/>
      </dsp:txXfrm>
    </dsp:sp>
    <dsp:sp modelId="{904527D5-12C8-466D-88BB-81C7B18E7E5D}">
      <dsp:nvSpPr>
        <dsp:cNvPr id="0" name=""/>
        <dsp:cNvSpPr/>
      </dsp:nvSpPr>
      <dsp:spPr>
        <a:xfrm>
          <a:off x="4383989" y="149171"/>
          <a:ext cx="3845569" cy="876487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Направления социокультурных практик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83989" y="149171"/>
        <a:ext cx="3845569" cy="876487"/>
      </dsp:txXfrm>
    </dsp:sp>
    <dsp:sp modelId="{3A11C0BA-F3D2-4386-B195-9A7A634B5812}">
      <dsp:nvSpPr>
        <dsp:cNvPr id="0" name=""/>
        <dsp:cNvSpPr/>
      </dsp:nvSpPr>
      <dsp:spPr>
        <a:xfrm>
          <a:off x="4383989" y="1025658"/>
          <a:ext cx="3845569" cy="2890484"/>
        </a:xfrm>
        <a:prstGeom prst="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i="0" u="none" kern="1200" dirty="0" smtClean="0"/>
            <a:t>духовные</a:t>
          </a:r>
          <a:endParaRPr lang="ru-RU" sz="2400" b="1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i="0" u="none" kern="1200" dirty="0" smtClean="0"/>
            <a:t>образовательные</a:t>
          </a:r>
          <a:endParaRPr lang="ru-RU" sz="2400" b="1" i="0" u="none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i="0" u="none" kern="1200" dirty="0" err="1" smtClean="0"/>
            <a:t>культурно-досуговые</a:t>
          </a:r>
          <a:endParaRPr lang="ru-RU" sz="2400" b="1" i="0" u="none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i="0" u="none" kern="1200" dirty="0" smtClean="0"/>
            <a:t>витальные и рекреационные</a:t>
          </a:r>
          <a:endParaRPr lang="ru-RU" sz="2400" b="1" i="0" u="none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i="0" u="none" kern="1200" dirty="0" smtClean="0"/>
            <a:t>социализации</a:t>
          </a:r>
          <a:r>
            <a:rPr lang="ru-RU" sz="2400" b="1" i="0" u="none" kern="1200" baseline="0" dirty="0" smtClean="0"/>
            <a:t> и </a:t>
          </a:r>
          <a:r>
            <a:rPr lang="ru-RU" sz="2400" b="1" i="0" u="none" kern="1200" dirty="0" smtClean="0"/>
            <a:t>трудовой активности </a:t>
          </a:r>
          <a:endParaRPr lang="ru-RU" sz="2400" b="1" i="0" u="none" kern="1200" dirty="0"/>
        </a:p>
      </dsp:txBody>
      <dsp:txXfrm>
        <a:off x="4383989" y="1025658"/>
        <a:ext cx="3845569" cy="28904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561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65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682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390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65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449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761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490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062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586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404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242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jpeg"/><Relationship Id="rId5" Type="http://schemas.openxmlformats.org/officeDocument/2006/relationships/image" Target="../media/image8.jpeg"/><Relationship Id="rId4" Type="http://schemas.openxmlformats.org/officeDocument/2006/relationships/hyperlink" Target="http://viro33.ru/activity/opitno.html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2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70800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85348"/>
            <a:ext cx="9131888" cy="3872652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9744" y="548680"/>
            <a:ext cx="7772400" cy="288032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Практики реализации </a:t>
            </a:r>
            <a:r>
              <a:rPr lang="ru-RU" sz="3600" b="1" dirty="0" err="1" smtClean="0">
                <a:solidFill>
                  <a:srgbClr val="C00000"/>
                </a:solidFill>
              </a:rPr>
              <a:t>социокультурного</a:t>
            </a:r>
            <a:r>
              <a:rPr lang="ru-RU" sz="3600" b="1" dirty="0" smtClean="0">
                <a:solidFill>
                  <a:srgbClr val="C00000"/>
                </a:solidFill>
              </a:rPr>
              <a:t> подхода во внеурочной деятельности в сельской школе</a:t>
            </a:r>
            <a:endParaRPr lang="ru-RU" sz="3600" b="1" dirty="0">
              <a:solidFill>
                <a:srgbClr val="C00000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3284984"/>
            <a:ext cx="7854696" cy="1368152"/>
          </a:xfrm>
        </p:spPr>
        <p:txBody>
          <a:bodyPr>
            <a:normAutofit/>
          </a:bodyPr>
          <a:lstStyle/>
          <a:p>
            <a:r>
              <a:rPr lang="ru-RU" sz="2400" b="1" dirty="0" err="1">
                <a:solidFill>
                  <a:schemeClr val="tx1"/>
                </a:solidFill>
              </a:rPr>
              <a:t>Хлопченкова</a:t>
            </a:r>
            <a:r>
              <a:rPr lang="ru-RU" sz="2400" b="1" dirty="0">
                <a:solidFill>
                  <a:schemeClr val="tx1"/>
                </a:solidFill>
              </a:rPr>
              <a:t> А.Н., </a:t>
            </a:r>
            <a:endParaRPr lang="ru-RU" sz="2400" b="1" dirty="0" smtClean="0">
              <a:solidFill>
                <a:schemeClr val="tx1"/>
              </a:solidFill>
            </a:endParaRPr>
          </a:p>
          <a:p>
            <a:r>
              <a:rPr lang="ru-RU" sz="2400" b="1" dirty="0" err="1" smtClean="0">
                <a:solidFill>
                  <a:schemeClr val="tx1"/>
                </a:solidFill>
              </a:rPr>
              <a:t>стар.науч.сотр</a:t>
            </a:r>
            <a:r>
              <a:rPr lang="ru-RU" sz="2400" b="1" dirty="0">
                <a:solidFill>
                  <a:schemeClr val="tx1"/>
                </a:solidFill>
              </a:rPr>
              <a:t>. лаборатории СПП </a:t>
            </a:r>
            <a:r>
              <a:rPr lang="ru-RU" sz="2400" b="1" dirty="0" smtClean="0">
                <a:solidFill>
                  <a:schemeClr val="tx1"/>
                </a:solidFill>
              </a:rPr>
              <a:t>ВИРО</a:t>
            </a:r>
          </a:p>
          <a:p>
            <a:r>
              <a:rPr lang="ru-RU" sz="2400" b="1" dirty="0" err="1" smtClean="0">
                <a:solidFill>
                  <a:schemeClr val="tx1"/>
                </a:solidFill>
              </a:rPr>
              <a:t>Г.Владимир</a:t>
            </a:r>
            <a:endParaRPr lang="ru-RU" sz="24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97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P70800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85348"/>
            <a:ext cx="9131888" cy="3872652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err="1" smtClean="0"/>
              <a:t>Социокультурный</a:t>
            </a:r>
            <a:r>
              <a:rPr lang="ru-RU" sz="3200" b="1" dirty="0" smtClean="0"/>
              <a:t> подход в образовательной деятельности</a:t>
            </a:r>
            <a:endParaRPr lang="ru-RU" sz="3200" dirty="0"/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idx="1"/>
          </p:nvPr>
        </p:nvGraphicFramePr>
        <p:xfrm>
          <a:off x="457200" y="2204864"/>
          <a:ext cx="822960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Стрелка вправо 13"/>
          <p:cNvSpPr/>
          <p:nvPr/>
        </p:nvSpPr>
        <p:spPr>
          <a:xfrm>
            <a:off x="4283968" y="3573016"/>
            <a:ext cx="504056" cy="1224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556792"/>
            <a:ext cx="842493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Основная общеобразовательная программа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8388424" y="3645024"/>
            <a:ext cx="504056" cy="1224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P70800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85348"/>
            <a:ext cx="9131888" cy="3872652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err="1" smtClean="0"/>
              <a:t>Социокультурный</a:t>
            </a:r>
            <a:r>
              <a:rPr lang="ru-RU" sz="3200" b="1" dirty="0" smtClean="0"/>
              <a:t> подход в образовательной деятельности</a:t>
            </a:r>
            <a:endParaRPr lang="ru-RU" sz="3200" dirty="0"/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idx="1"/>
          </p:nvPr>
        </p:nvGraphicFramePr>
        <p:xfrm>
          <a:off x="457200" y="2060848"/>
          <a:ext cx="8229600" cy="4065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Стрелка вправо 13"/>
          <p:cNvSpPr/>
          <p:nvPr/>
        </p:nvSpPr>
        <p:spPr>
          <a:xfrm>
            <a:off x="4283968" y="3573016"/>
            <a:ext cx="504056" cy="1224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1556792"/>
            <a:ext cx="842493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Основная общеобразовательная программа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P70800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49614"/>
            <a:ext cx="9131888" cy="2708386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8" name="Picture 2" descr="http://ia108.mycdn.me/image?t=3&amp;bid=805077784389&amp;id=805077784389&amp;plc=WEB&amp;tkn=*jqG1y0rWigposkFdBjWM1twS4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67544" y="1785006"/>
            <a:ext cx="2592288" cy="1728236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659139" y="1484784"/>
            <a:ext cx="5234036" cy="5039841"/>
          </a:xfrm>
        </p:spPr>
        <p:txBody>
          <a:bodyPr rtlCol="0">
            <a:noAutofit/>
          </a:bodyPr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b="1" dirty="0" err="1" smtClean="0">
                <a:solidFill>
                  <a:srgbClr val="C00000"/>
                </a:solidFill>
              </a:rPr>
              <a:t>Социокультурные</a:t>
            </a:r>
            <a:r>
              <a:rPr lang="ru-RU" b="1" dirty="0" smtClean="0">
                <a:solidFill>
                  <a:srgbClr val="C00000"/>
                </a:solidFill>
              </a:rPr>
              <a:t> практики 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endParaRPr lang="ru-RU" b="1" dirty="0" smtClean="0"/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b="1" dirty="0" smtClean="0"/>
              <a:t>особая форма коммуникации, закрепляющая социальный опыт в культуре повседневности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b="1" dirty="0" smtClean="0"/>
              <a:t>(Астафьева О.Н.)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endParaRPr lang="ru-RU" b="1" dirty="0" smtClean="0">
              <a:solidFill>
                <a:srgbClr val="C00000"/>
              </a:solidFill>
            </a:endParaRPr>
          </a:p>
        </p:txBody>
      </p:sp>
      <p:pic>
        <p:nvPicPr>
          <p:cNvPr id="19462" name="Picture 18" descr="IMG_042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97152"/>
            <a:ext cx="2592288" cy="174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 descr="http://itd1.mycdn.me/image?t=13&amp;bid=593502642757&amp;id=593502642757&amp;plc=WEB&amp;tkn=*Q7-qpuwprBofh2RX8jv51eXfvSA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3339457"/>
            <a:ext cx="2432668" cy="17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sz="3600" b="1" dirty="0" err="1" smtClean="0"/>
              <a:t>Социокультурный</a:t>
            </a:r>
            <a:r>
              <a:rPr lang="ru-RU" sz="3600" b="1" dirty="0" smtClean="0"/>
              <a:t> подход в образовательной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40670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P70800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49614"/>
            <a:ext cx="9131888" cy="2708386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8" name="Picture 2" descr="http://ia108.mycdn.me/image?t=3&amp;bid=805077784389&amp;id=805077784389&amp;plc=WEB&amp;tkn=*jqG1y0rWigposkFdBjWM1twS4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67544" y="1785006"/>
            <a:ext cx="2592288" cy="1728236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659139" y="1484784"/>
            <a:ext cx="5234036" cy="5039841"/>
          </a:xfrm>
        </p:spPr>
        <p:txBody>
          <a:bodyPr rtlCol="0">
            <a:noAutofit/>
          </a:bodyPr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b="1" dirty="0" smtClean="0">
                <a:solidFill>
                  <a:srgbClr val="C00000"/>
                </a:solidFill>
              </a:rPr>
              <a:t>Направленность социокультурных практик</a:t>
            </a:r>
            <a:endParaRPr lang="ru-RU" b="1" dirty="0" smtClean="0">
              <a:solidFill>
                <a:srgbClr val="C00000"/>
              </a:solidFill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endParaRPr lang="ru-RU" sz="2400" b="1" dirty="0" smtClean="0"/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400" b="1" dirty="0" smtClean="0"/>
              <a:t>формирование у подрастающего поколения  </a:t>
            </a:r>
            <a:r>
              <a:rPr lang="ru-RU" sz="2400" b="1" dirty="0"/>
              <a:t>ценностей сельского образа жизни </a:t>
            </a:r>
            <a:r>
              <a:rPr lang="ru-RU" sz="2400" b="1" dirty="0" smtClean="0"/>
              <a:t>как основы жизнеобеспечения и жизнедеятельности сельского сообщества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природа, труд, семья, культура «малой родины» </a:t>
            </a:r>
          </a:p>
        </p:txBody>
      </p:sp>
      <p:pic>
        <p:nvPicPr>
          <p:cNvPr id="19462" name="Picture 18" descr="IMG_042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97152"/>
            <a:ext cx="2592288" cy="174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 descr="http://itd1.mycdn.me/image?t=13&amp;bid=593502642757&amp;id=593502642757&amp;plc=WEB&amp;tkn=*Q7-qpuwprBofh2RX8jv51eXfvSA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3339457"/>
            <a:ext cx="2432668" cy="17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sz="3600" b="1" dirty="0" err="1" smtClean="0"/>
              <a:t>Социокультурный</a:t>
            </a:r>
            <a:r>
              <a:rPr lang="ru-RU" sz="3600" b="1" dirty="0" smtClean="0"/>
              <a:t> подход в образовательной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40670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P70800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49614"/>
            <a:ext cx="9131888" cy="2708386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8" name="Picture 2" descr="http://ia108.mycdn.me/image?t=3&amp;bid=805077784389&amp;id=805077784389&amp;plc=WEB&amp;tkn=*jqG1y0rWigposkFdBjWM1twS4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67544" y="1785006"/>
            <a:ext cx="2592288" cy="1728236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659139" y="1484784"/>
            <a:ext cx="5234036" cy="5039841"/>
          </a:xfrm>
        </p:spPr>
        <p:txBody>
          <a:bodyPr rtlCol="0">
            <a:noAutofit/>
          </a:bodyPr>
          <a:lstStyle/>
          <a:p>
            <a:pPr lvl="0"/>
            <a:r>
              <a:rPr lang="ru-RU" sz="2000" b="1" i="1" dirty="0" smtClean="0">
                <a:solidFill>
                  <a:srgbClr val="C00000"/>
                </a:solidFill>
              </a:rPr>
              <a:t>практики формирования ценности природы</a:t>
            </a:r>
            <a:r>
              <a:rPr lang="ru-RU" sz="2000" b="1" i="1" dirty="0" smtClean="0"/>
              <a:t>: </a:t>
            </a:r>
            <a:r>
              <a:rPr lang="ru-RU" sz="2000" b="1" dirty="0" smtClean="0"/>
              <a:t>практики экологической и природоохранной деятельности (</a:t>
            </a:r>
            <a:r>
              <a:rPr lang="ru-RU" sz="2000" b="1" dirty="0" err="1" smtClean="0"/>
              <a:t>этноэкологическая</a:t>
            </a:r>
            <a:r>
              <a:rPr lang="ru-RU" sz="2000" b="1" dirty="0" smtClean="0"/>
              <a:t> тропа, экологические дебаты, «лесной десант»), учебно-исследовательские лаборатории естественнонаучной направленности;</a:t>
            </a:r>
          </a:p>
          <a:p>
            <a:pPr lvl="0"/>
            <a:r>
              <a:rPr lang="ru-RU" sz="2000" b="1" i="1" dirty="0" smtClean="0">
                <a:solidFill>
                  <a:srgbClr val="C00000"/>
                </a:solidFill>
              </a:rPr>
              <a:t>практики формирования ценности труда</a:t>
            </a:r>
            <a:r>
              <a:rPr lang="ru-RU" sz="2000" b="1" i="1" dirty="0" smtClean="0"/>
              <a:t>: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профориентационные</a:t>
            </a:r>
            <a:r>
              <a:rPr lang="ru-RU" sz="2000" b="1" dirty="0" smtClean="0"/>
              <a:t> практики (профессиональные пробы), творческие мастерские, смотры-конкурсы по дизайну приусадебных хозяйств, фестивали народных ремесел и промыслов;</a:t>
            </a:r>
          </a:p>
          <a:p>
            <a:pPr lvl="0"/>
            <a:r>
              <a:rPr lang="x-none" sz="2000" b="1" i="1" smtClean="0">
                <a:solidFill>
                  <a:srgbClr val="C00000"/>
                </a:solidFill>
              </a:rPr>
              <a:t>практики формирования ценности семьи</a:t>
            </a:r>
            <a:r>
              <a:rPr lang="x-none" sz="2000" b="1" i="1" smtClean="0"/>
              <a:t>: </a:t>
            </a:r>
            <a:r>
              <a:rPr lang="x-none" sz="2000" b="1" smtClean="0"/>
              <a:t>уроки «в семейном гнезде», родословная семьи, семейные клубы, гостиная;</a:t>
            </a:r>
            <a:endParaRPr lang="ru-RU" sz="2000" b="1" dirty="0" smtClean="0"/>
          </a:p>
          <a:p>
            <a:pPr lvl="0"/>
            <a:endParaRPr lang="ru-RU" sz="2000" b="1" dirty="0" smtClean="0"/>
          </a:p>
        </p:txBody>
      </p:sp>
      <p:pic>
        <p:nvPicPr>
          <p:cNvPr id="19462" name="Picture 18" descr="IMG_042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97152"/>
            <a:ext cx="2592288" cy="174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 descr="http://itd1.mycdn.me/image?t=13&amp;bid=593502642757&amp;id=593502642757&amp;plc=WEB&amp;tkn=*Q7-qpuwprBofh2RX8jv51eXfvSA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3339457"/>
            <a:ext cx="2432668" cy="17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sz="3600" b="1" dirty="0" err="1" smtClean="0"/>
              <a:t>Социокультурный</a:t>
            </a:r>
            <a:r>
              <a:rPr lang="ru-RU" sz="3600" b="1" dirty="0" smtClean="0"/>
              <a:t> подход в образовательной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40670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P70800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49614"/>
            <a:ext cx="9131888" cy="2708386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8" name="Picture 2" descr="http://ia108.mycdn.me/image?t=3&amp;bid=805077784389&amp;id=805077784389&amp;plc=WEB&amp;tkn=*jqG1y0rWigposkFdBjWM1twS4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67544" y="1785006"/>
            <a:ext cx="2592288" cy="1728236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659139" y="1484784"/>
            <a:ext cx="5234036" cy="5039841"/>
          </a:xfrm>
        </p:spPr>
        <p:txBody>
          <a:bodyPr rtlCol="0">
            <a:noAutofit/>
          </a:bodyPr>
          <a:lstStyle/>
          <a:p>
            <a:pPr lvl="0"/>
            <a:r>
              <a:rPr lang="ru-RU" sz="2000" b="1" i="1" dirty="0" smtClean="0">
                <a:solidFill>
                  <a:srgbClr val="C00000"/>
                </a:solidFill>
              </a:rPr>
              <a:t>практики формирования культурно-духовных ценностей</a:t>
            </a:r>
            <a:r>
              <a:rPr lang="ru-RU" sz="2000" b="1" i="1" dirty="0" smtClean="0"/>
              <a:t>: </a:t>
            </a:r>
            <a:r>
              <a:rPr lang="ru-RU" sz="2000" b="1" dirty="0" smtClean="0"/>
              <a:t>социально-поисковый проект,  фольклорные праздники, культурно-образовательные практики на базе музеев-усадеб, музейные практики (интерактивный музей, интерактивная экспедиция, интерактивная экскурсия по малой родине, уроки в музее);</a:t>
            </a:r>
          </a:p>
          <a:p>
            <a:pPr lvl="0"/>
            <a:r>
              <a:rPr lang="x-none" sz="2000" b="1" i="1" smtClean="0">
                <a:solidFill>
                  <a:srgbClr val="C00000"/>
                </a:solidFill>
              </a:rPr>
              <a:t>практики формирования опыта совместной деятельности</a:t>
            </a:r>
            <a:r>
              <a:rPr lang="x-none" sz="2000" b="1" i="1" smtClean="0"/>
              <a:t>: </a:t>
            </a:r>
            <a:r>
              <a:rPr lang="x-none" sz="2000" b="1" smtClean="0"/>
              <a:t>социально-культурные смотры-конкурсы, социальные проекты, диалоговые и переговорные практики, клубные практики.</a:t>
            </a:r>
            <a:endParaRPr lang="ru-RU" sz="2000" b="1" dirty="0" smtClean="0"/>
          </a:p>
          <a:p>
            <a:pPr marL="0" indent="0" algn="ctr">
              <a:spcBef>
                <a:spcPts val="0"/>
              </a:spcBef>
              <a:buNone/>
              <a:defRPr/>
            </a:pPr>
            <a:endParaRPr lang="ru-RU" sz="2000" b="1" dirty="0" smtClean="0">
              <a:solidFill>
                <a:srgbClr val="C00000"/>
              </a:solidFill>
            </a:endParaRPr>
          </a:p>
        </p:txBody>
      </p:sp>
      <p:pic>
        <p:nvPicPr>
          <p:cNvPr id="19462" name="Picture 18" descr="IMG_042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97152"/>
            <a:ext cx="2592288" cy="174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 descr="http://itd1.mycdn.me/image?t=13&amp;bid=593502642757&amp;id=593502642757&amp;plc=WEB&amp;tkn=*Q7-qpuwprBofh2RX8jv51eXfvSA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3339457"/>
            <a:ext cx="2432668" cy="17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sz="3600" b="1" dirty="0" err="1" smtClean="0"/>
              <a:t>Социокультурный</a:t>
            </a:r>
            <a:r>
              <a:rPr lang="ru-RU" sz="3600" b="1" dirty="0" smtClean="0"/>
              <a:t> подход в образовательной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40670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P70800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49614"/>
            <a:ext cx="9131888" cy="2708386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8" name="Picture 2" descr="http://ia108.mycdn.me/image?t=3&amp;bid=805077784389&amp;id=805077784389&amp;plc=WEB&amp;tkn=*jqG1y0rWigposkFdBjWM1twS4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67544" y="1785006"/>
            <a:ext cx="2592288" cy="1728236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659139" y="1484784"/>
            <a:ext cx="5234036" cy="5039841"/>
          </a:xfrm>
        </p:spPr>
        <p:txBody>
          <a:bodyPr rtlCol="0">
            <a:noAutofit/>
          </a:bodyPr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b="1" dirty="0" smtClean="0">
                <a:solidFill>
                  <a:srgbClr val="C00000"/>
                </a:solidFill>
              </a:rPr>
              <a:t>Программа совместной деятельности: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endParaRPr lang="ru-RU" b="1" dirty="0" smtClean="0">
              <a:solidFill>
                <a:srgbClr val="C00000"/>
              </a:solidFill>
            </a:endParaRPr>
          </a:p>
          <a:p>
            <a:pPr algn="ctr">
              <a:spcBef>
                <a:spcPts val="0"/>
              </a:spcBef>
              <a:defRPr/>
            </a:pPr>
            <a:r>
              <a:rPr lang="ru-RU" b="1" dirty="0" smtClean="0"/>
              <a:t>образовательная деятельность; </a:t>
            </a:r>
          </a:p>
          <a:p>
            <a:pPr algn="ctr">
              <a:spcBef>
                <a:spcPts val="0"/>
              </a:spcBef>
              <a:defRPr/>
            </a:pPr>
            <a:r>
              <a:rPr lang="ru-RU" b="1" dirty="0" smtClean="0"/>
              <a:t>культурная деятельность; </a:t>
            </a:r>
          </a:p>
          <a:p>
            <a:pPr algn="ctr">
              <a:spcBef>
                <a:spcPts val="0"/>
              </a:spcBef>
              <a:defRPr/>
            </a:pPr>
            <a:r>
              <a:rPr lang="ru-RU" b="1" dirty="0" smtClean="0"/>
              <a:t>социально значимая деятельность</a:t>
            </a:r>
            <a:endParaRPr lang="ru-RU" b="1" dirty="0" smtClean="0">
              <a:solidFill>
                <a:srgbClr val="C00000"/>
              </a:solidFill>
            </a:endParaRPr>
          </a:p>
        </p:txBody>
      </p:sp>
      <p:pic>
        <p:nvPicPr>
          <p:cNvPr id="19462" name="Picture 18" descr="IMG_042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97152"/>
            <a:ext cx="2592288" cy="174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 descr="http://itd1.mycdn.me/image?t=13&amp;bid=593502642757&amp;id=593502642757&amp;plc=WEB&amp;tkn=*Q7-qpuwprBofh2RX8jv51eXfvSA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3339457"/>
            <a:ext cx="2432668" cy="17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sz="3600" b="1" dirty="0" err="1" smtClean="0"/>
              <a:t>Социокультурный</a:t>
            </a:r>
            <a:r>
              <a:rPr lang="ru-RU" sz="3600" b="1" dirty="0" smtClean="0"/>
              <a:t> подход в образовательной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153902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P70800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49614"/>
            <a:ext cx="9131888" cy="2708386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8" name="Picture 2" descr="http://ia108.mycdn.me/image?t=3&amp;bid=805077784389&amp;id=805077784389&amp;plc=WEB&amp;tkn=*jqG1y0rWigposkFdBjWM1twS4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67544" y="1785006"/>
            <a:ext cx="2592288" cy="1728236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659139" y="1484784"/>
            <a:ext cx="5234036" cy="5039841"/>
          </a:xfrm>
        </p:spPr>
        <p:txBody>
          <a:bodyPr rtlCol="0">
            <a:noAutofit/>
          </a:bodyPr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400" b="1" dirty="0"/>
              <a:t>МБОУ Андреевская СОШ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400" b="1" dirty="0"/>
              <a:t>Александровского района Владимирской </a:t>
            </a:r>
            <a:r>
              <a:rPr lang="ru-RU" sz="2400" b="1" dirty="0" smtClean="0"/>
              <a:t>области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endParaRPr lang="ru-RU" sz="2400" b="1" dirty="0">
              <a:solidFill>
                <a:srgbClr val="C00000"/>
              </a:solidFill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Программа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культурно-образовательного </a:t>
            </a:r>
            <a:r>
              <a:rPr lang="ru-RU" sz="2400" b="1" dirty="0" smtClean="0">
                <a:solidFill>
                  <a:srgbClr val="C00000"/>
                </a:solidFill>
              </a:rPr>
              <a:t>центра «Искатель» </a:t>
            </a:r>
          </a:p>
          <a:p>
            <a:pPr marL="0" lvl="0" indent="0">
              <a:buNone/>
            </a:pPr>
            <a:endParaRPr lang="ru-RU" sz="2400" b="1" dirty="0" smtClean="0"/>
          </a:p>
          <a:p>
            <a:pPr marL="0" indent="0" algn="ctr">
              <a:spcBef>
                <a:spcPts val="0"/>
              </a:spcBef>
              <a:buNone/>
              <a:defRPr/>
            </a:pPr>
            <a:endParaRPr lang="ru-RU" sz="2400" b="1" dirty="0" smtClean="0">
              <a:solidFill>
                <a:srgbClr val="C00000"/>
              </a:solidFill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endParaRPr lang="ru-RU" b="1" dirty="0" smtClean="0">
              <a:solidFill>
                <a:srgbClr val="C00000"/>
              </a:solidFill>
            </a:endParaRPr>
          </a:p>
        </p:txBody>
      </p:sp>
      <p:pic>
        <p:nvPicPr>
          <p:cNvPr id="19462" name="Picture 18" descr="IMG_042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97152"/>
            <a:ext cx="2592288" cy="174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 descr="http://itd1.mycdn.me/image?t=13&amp;bid=593502642757&amp;id=593502642757&amp;plc=WEB&amp;tkn=*Q7-qpuwprBofh2RX8jv51eXfvSA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3339457"/>
            <a:ext cx="2432668" cy="17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sz="3600" b="1" dirty="0" err="1" smtClean="0"/>
              <a:t>Социокультурный</a:t>
            </a:r>
            <a:r>
              <a:rPr lang="ru-RU" sz="3600" b="1" dirty="0" smtClean="0"/>
              <a:t> подход в образовательной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241544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P70800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49614"/>
            <a:ext cx="9131888" cy="2708386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8" name="Picture 2" descr="http://ia108.mycdn.me/image?t=3&amp;bid=805077784389&amp;id=805077784389&amp;plc=WEB&amp;tkn=*jqG1y0rWigposkFdBjWM1twS4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67544" y="1785006"/>
            <a:ext cx="2592288" cy="1728236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659139" y="1484784"/>
            <a:ext cx="5234036" cy="5039841"/>
          </a:xfrm>
        </p:spPr>
        <p:txBody>
          <a:bodyPr rtlCol="0"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rgbClr val="C00000"/>
                </a:solidFill>
              </a:rPr>
              <a:t>Направление </a:t>
            </a:r>
            <a:r>
              <a:rPr lang="ru-RU" sz="2400" b="1" dirty="0" smtClean="0">
                <a:solidFill>
                  <a:srgbClr val="C00000"/>
                </a:solidFill>
              </a:rPr>
              <a:t>«Природа»: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endParaRPr lang="ru-RU" sz="2400" dirty="0" smtClean="0">
              <a:solidFill>
                <a:srgbClr val="C00000"/>
              </a:solidFill>
            </a:endParaRPr>
          </a:p>
          <a:p>
            <a:r>
              <a:rPr lang="ru-RU" sz="2400" b="1" dirty="0" smtClean="0"/>
              <a:t>исследовательские </a:t>
            </a:r>
            <a:r>
              <a:rPr lang="ru-RU" sz="2400" b="1" dirty="0" smtClean="0"/>
              <a:t>проекты: «Изучение гнездования журавля серого на территории Андреевского СП» (по биологии); </a:t>
            </a:r>
          </a:p>
          <a:p>
            <a:pPr lvl="0"/>
            <a:r>
              <a:rPr lang="ru-RU" sz="2400" b="1" dirty="0" smtClean="0"/>
              <a:t>исследовательские проекты в рамках конкурса проектов: «Юный </a:t>
            </a:r>
            <a:r>
              <a:rPr lang="ru-RU" sz="2400" b="1" dirty="0" err="1" smtClean="0"/>
              <a:t>Тимирязевец</a:t>
            </a:r>
            <a:r>
              <a:rPr lang="ru-RU" sz="2400" b="1" dirty="0" smtClean="0"/>
              <a:t>», «Зеленые школы России» (по экологии);</a:t>
            </a:r>
          </a:p>
          <a:p>
            <a:pPr lvl="0"/>
            <a:endParaRPr lang="ru-RU" sz="2400" b="1" dirty="0" smtClean="0"/>
          </a:p>
          <a:p>
            <a:pPr marL="0" indent="0" algn="ctr">
              <a:spcBef>
                <a:spcPts val="0"/>
              </a:spcBef>
              <a:buNone/>
              <a:defRPr/>
            </a:pPr>
            <a:endParaRPr lang="ru-RU" sz="2400" b="1" dirty="0" smtClean="0">
              <a:solidFill>
                <a:srgbClr val="C00000"/>
              </a:solidFill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endParaRPr lang="ru-RU" b="1" dirty="0" smtClean="0">
              <a:solidFill>
                <a:srgbClr val="C00000"/>
              </a:solidFill>
            </a:endParaRPr>
          </a:p>
        </p:txBody>
      </p:sp>
      <p:pic>
        <p:nvPicPr>
          <p:cNvPr id="19462" name="Picture 18" descr="IMG_042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97152"/>
            <a:ext cx="2592288" cy="174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 descr="http://itd1.mycdn.me/image?t=13&amp;bid=593502642757&amp;id=593502642757&amp;plc=WEB&amp;tkn=*Q7-qpuwprBofh2RX8jv51eXfvSA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3339457"/>
            <a:ext cx="2432668" cy="17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sz="3600" b="1" dirty="0" err="1" smtClean="0"/>
              <a:t>Социокультурный</a:t>
            </a:r>
            <a:r>
              <a:rPr lang="ru-RU" sz="3600" b="1" dirty="0" smtClean="0"/>
              <a:t> подход в образовательной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153902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P70800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49614"/>
            <a:ext cx="9131888" cy="2708386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8" name="Picture 2" descr="http://ia108.mycdn.me/image?t=3&amp;bid=805077784389&amp;id=805077784389&amp;plc=WEB&amp;tkn=*jqG1y0rWigposkFdBjWM1twS4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67544" y="1785006"/>
            <a:ext cx="2592288" cy="1728236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659139" y="1484784"/>
            <a:ext cx="5234036" cy="5039841"/>
          </a:xfrm>
        </p:spPr>
        <p:txBody>
          <a:bodyPr rtlCol="0">
            <a:noAutofit/>
          </a:bodyPr>
          <a:lstStyle/>
          <a:p>
            <a:pPr marL="457200" lvl="0" indent="-457200">
              <a:buFont typeface="+mj-lt"/>
              <a:buAutoNum type="arabicPeriod" startAt="2"/>
            </a:pPr>
            <a:r>
              <a:rPr lang="ru-RU" sz="2400" b="1" dirty="0" smtClean="0">
                <a:solidFill>
                  <a:srgbClr val="C00000"/>
                </a:solidFill>
              </a:rPr>
              <a:t>Направление </a:t>
            </a:r>
            <a:r>
              <a:rPr lang="ru-RU" sz="2400" b="1" dirty="0" smtClean="0">
                <a:solidFill>
                  <a:srgbClr val="C00000"/>
                </a:solidFill>
              </a:rPr>
              <a:t>«Наследие»:</a:t>
            </a:r>
          </a:p>
          <a:p>
            <a:pPr lvl="0"/>
            <a:r>
              <a:rPr lang="ru-RU" sz="2400" b="1" dirty="0" smtClean="0"/>
              <a:t>краеведческие проекты: «Государев пруд в </a:t>
            </a:r>
            <a:r>
              <a:rPr lang="ru-RU" sz="2400" b="1" dirty="0" err="1" smtClean="0"/>
              <a:t>д.Ирково</a:t>
            </a:r>
            <a:r>
              <a:rPr lang="ru-RU" sz="2400" b="1" dirty="0" smtClean="0"/>
              <a:t>», «Времён связующая нить», «Бессмертный полк» (по истории), </a:t>
            </a:r>
          </a:p>
          <a:p>
            <a:pPr lvl="0"/>
            <a:endParaRPr lang="ru-RU" sz="2400" b="1" dirty="0" smtClean="0"/>
          </a:p>
          <a:p>
            <a:pPr marL="0" indent="0" algn="ctr">
              <a:spcBef>
                <a:spcPts val="0"/>
              </a:spcBef>
              <a:buNone/>
              <a:defRPr/>
            </a:pPr>
            <a:endParaRPr lang="ru-RU" sz="2400" b="1" dirty="0" smtClean="0">
              <a:solidFill>
                <a:srgbClr val="C00000"/>
              </a:solidFill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endParaRPr lang="ru-RU" b="1" dirty="0" smtClean="0">
              <a:solidFill>
                <a:srgbClr val="C00000"/>
              </a:solidFill>
            </a:endParaRPr>
          </a:p>
        </p:txBody>
      </p:sp>
      <p:pic>
        <p:nvPicPr>
          <p:cNvPr id="19462" name="Picture 18" descr="IMG_042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97152"/>
            <a:ext cx="2592288" cy="174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 descr="http://itd1.mycdn.me/image?t=13&amp;bid=593502642757&amp;id=593502642757&amp;plc=WEB&amp;tkn=*Q7-qpuwprBofh2RX8jv51eXfvSA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3339457"/>
            <a:ext cx="2432668" cy="17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sz="3600" b="1" dirty="0" err="1" smtClean="0"/>
              <a:t>Социокультурный</a:t>
            </a:r>
            <a:r>
              <a:rPr lang="ru-RU" sz="3600" b="1" dirty="0" smtClean="0"/>
              <a:t> подход в образовательной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153902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70800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85348"/>
            <a:ext cx="9131888" cy="3872652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C00000"/>
                </a:solidFill>
              </a:rPr>
              <a:t>Социокультурный подход в </a:t>
            </a:r>
            <a:r>
              <a:rPr lang="ru-RU" b="1" dirty="0" smtClean="0">
                <a:solidFill>
                  <a:srgbClr val="C00000"/>
                </a:solidFill>
              </a:rPr>
              <a:t>образовании </a:t>
            </a:r>
            <a:r>
              <a:rPr lang="ru-RU" b="1" dirty="0" smtClean="0"/>
              <a:t>– учет тенденций </a:t>
            </a:r>
            <a:r>
              <a:rPr lang="ru-RU" b="1" dirty="0"/>
              <a:t>и </a:t>
            </a:r>
            <a:r>
              <a:rPr lang="ru-RU" b="1" dirty="0" smtClean="0"/>
              <a:t>проблем </a:t>
            </a:r>
            <a:r>
              <a:rPr lang="ru-RU" b="1" dirty="0"/>
              <a:t>социокультурного развития общества (страны, региона, муниципального образования</a:t>
            </a:r>
            <a:r>
              <a:rPr lang="ru-RU" b="1" dirty="0" smtClean="0"/>
              <a:t>) при проектировании перспектив развития </a:t>
            </a:r>
            <a:r>
              <a:rPr lang="ru-RU" b="1" dirty="0"/>
              <a:t>системы образования и </a:t>
            </a:r>
            <a:r>
              <a:rPr lang="ru-RU" b="1" dirty="0" smtClean="0"/>
              <a:t>оценки </a:t>
            </a:r>
            <a:r>
              <a:rPr lang="ru-RU" b="1" dirty="0"/>
              <a:t>результатов </a:t>
            </a:r>
            <a:r>
              <a:rPr lang="ru-RU" b="1" dirty="0" smtClean="0"/>
              <a:t>образования</a:t>
            </a:r>
            <a:endParaRPr lang="ru-RU" b="1" dirty="0"/>
          </a:p>
          <a:p>
            <a:pPr marL="0" indent="0" algn="ctr">
              <a:buNone/>
            </a:pP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03680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P70800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49614"/>
            <a:ext cx="9131888" cy="2708386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8" name="Picture 2" descr="http://ia108.mycdn.me/image?t=3&amp;bid=805077784389&amp;id=805077784389&amp;plc=WEB&amp;tkn=*jqG1y0rWigposkFdBjWM1twS4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67544" y="1785006"/>
            <a:ext cx="2592288" cy="1728236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659139" y="1484784"/>
            <a:ext cx="5234036" cy="5039841"/>
          </a:xfrm>
        </p:spPr>
        <p:txBody>
          <a:bodyPr rtlCol="0">
            <a:noAutofit/>
          </a:bodyPr>
          <a:lstStyle/>
          <a:p>
            <a:pPr marL="457200" lvl="0" indent="-457200">
              <a:buFont typeface="+mj-lt"/>
              <a:buAutoNum type="arabicPeriod" startAt="3"/>
            </a:pPr>
            <a:r>
              <a:rPr lang="ru-RU" sz="2400" b="1" dirty="0" smtClean="0">
                <a:solidFill>
                  <a:srgbClr val="C00000"/>
                </a:solidFill>
              </a:rPr>
              <a:t>Направление </a:t>
            </a:r>
            <a:r>
              <a:rPr lang="ru-RU" sz="2400" b="1" dirty="0" smtClean="0">
                <a:solidFill>
                  <a:srgbClr val="C00000"/>
                </a:solidFill>
              </a:rPr>
              <a:t>«Труд»:</a:t>
            </a:r>
          </a:p>
          <a:p>
            <a:r>
              <a:rPr lang="ru-RU" sz="2400" b="1" dirty="0" smtClean="0"/>
              <a:t>исследовательский проект «История </a:t>
            </a:r>
            <a:r>
              <a:rPr lang="ru-RU" sz="2400" b="1" dirty="0"/>
              <a:t>трудовых будней» («Культура земледелия и ремесел на землях Андреевского СП», «Совхоз «Андреевский» вчера и сегодня»);</a:t>
            </a:r>
          </a:p>
          <a:p>
            <a:pPr lvl="0"/>
            <a:r>
              <a:rPr lang="ru-RU" sz="2400" b="1" dirty="0" smtClean="0"/>
              <a:t>краеведческий </a:t>
            </a:r>
            <a:r>
              <a:rPr lang="ru-RU" sz="2400" b="1" dirty="0" smtClean="0"/>
              <a:t>проект «Андреевская производственная бригада - путевка в жизнь!» (по технологии).</a:t>
            </a:r>
          </a:p>
          <a:p>
            <a:pPr lvl="0"/>
            <a:endParaRPr lang="ru-RU" sz="2400" b="1" dirty="0" smtClean="0"/>
          </a:p>
          <a:p>
            <a:pPr marL="0" indent="0" algn="ctr">
              <a:spcBef>
                <a:spcPts val="0"/>
              </a:spcBef>
              <a:buNone/>
              <a:defRPr/>
            </a:pPr>
            <a:endParaRPr lang="ru-RU" sz="2400" b="1" dirty="0" smtClean="0">
              <a:solidFill>
                <a:srgbClr val="C00000"/>
              </a:solidFill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endParaRPr lang="ru-RU" b="1" dirty="0" smtClean="0">
              <a:solidFill>
                <a:srgbClr val="C00000"/>
              </a:solidFill>
            </a:endParaRPr>
          </a:p>
        </p:txBody>
      </p:sp>
      <p:pic>
        <p:nvPicPr>
          <p:cNvPr id="19462" name="Picture 18" descr="IMG_042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97152"/>
            <a:ext cx="2592288" cy="174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 descr="http://itd1.mycdn.me/image?t=13&amp;bid=593502642757&amp;id=593502642757&amp;plc=WEB&amp;tkn=*Q7-qpuwprBofh2RX8jv51eXfvSA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3339457"/>
            <a:ext cx="2432668" cy="17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sz="3600" b="1" dirty="0" err="1" smtClean="0"/>
              <a:t>Социокультурный</a:t>
            </a:r>
            <a:r>
              <a:rPr lang="ru-RU" sz="3600" b="1" dirty="0" smtClean="0"/>
              <a:t> подход в образовательной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153902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P70800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49614"/>
            <a:ext cx="9131888" cy="2708386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8" name="Picture 2" descr="http://ia108.mycdn.me/image?t=3&amp;bid=805077784389&amp;id=805077784389&amp;plc=WEB&amp;tkn=*jqG1y0rWigposkFdBjWM1twS4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67544" y="1785006"/>
            <a:ext cx="2592288" cy="1728236"/>
          </a:xfrm>
          <a:prstGeom prst="rect">
            <a:avLst/>
          </a:prstGeom>
          <a:noFill/>
        </p:spPr>
      </p:pic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sz="3600" b="1" dirty="0" err="1" smtClean="0"/>
              <a:t>Социокультурный</a:t>
            </a:r>
            <a:r>
              <a:rPr lang="ru-RU" sz="3600" b="1" dirty="0" smtClean="0"/>
              <a:t> подход в образовательной деятельности</a:t>
            </a:r>
            <a:endParaRPr lang="ru-RU" sz="3600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659139" y="1484784"/>
            <a:ext cx="5234036" cy="5039841"/>
          </a:xfrm>
        </p:spPr>
        <p:txBody>
          <a:bodyPr rtlCol="0">
            <a:noAutofit/>
          </a:bodyPr>
          <a:lstStyle/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Опыт сельских школ Владимирской области</a:t>
            </a:r>
          </a:p>
          <a:p>
            <a:pPr marL="571500" indent="-457200">
              <a:lnSpc>
                <a:spcPct val="90000"/>
              </a:lnSpc>
              <a:spcBef>
                <a:spcPts val="0"/>
              </a:spcBef>
              <a:buFont typeface="Cambria" pitchFamily="18" charset="0"/>
              <a:buAutoNum type="arabicPeriod"/>
            </a:pPr>
            <a:r>
              <a:rPr lang="ru-RU" sz="2400" b="1" dirty="0" smtClean="0"/>
              <a:t>Модель </a:t>
            </a:r>
            <a:r>
              <a:rPr lang="ru-RU" sz="2400" b="1" dirty="0" smtClean="0"/>
              <a:t>формирования открытого образовательного пространства в условиях сельского местности. МБОУ   </a:t>
            </a:r>
            <a:r>
              <a:rPr lang="ru-RU" sz="2400" b="1" dirty="0" err="1" smtClean="0"/>
              <a:t>Дмитриевогорская</a:t>
            </a:r>
            <a:r>
              <a:rPr lang="ru-RU" sz="2400" b="1" dirty="0" smtClean="0"/>
              <a:t> СОШ  </a:t>
            </a:r>
            <a:r>
              <a:rPr lang="ru-RU" sz="2400" b="1" dirty="0" err="1"/>
              <a:t>Меленковского</a:t>
            </a:r>
            <a:r>
              <a:rPr lang="ru-RU" sz="2400" b="1" dirty="0"/>
              <a:t> района </a:t>
            </a:r>
            <a:r>
              <a:rPr lang="en-US" sz="2400" b="1" dirty="0" smtClean="0">
                <a:hlinkClick r:id="rId4"/>
              </a:rPr>
              <a:t>http</a:t>
            </a:r>
            <a:r>
              <a:rPr lang="en-US" sz="2400" b="1" dirty="0">
                <a:hlinkClick r:id="rId4"/>
              </a:rPr>
              <a:t>://</a:t>
            </a:r>
            <a:r>
              <a:rPr lang="en-US" sz="2400" b="1" dirty="0" smtClean="0">
                <a:hlinkClick r:id="rId4"/>
              </a:rPr>
              <a:t>viro33.ru/activity/opitno.html</a:t>
            </a:r>
            <a:r>
              <a:rPr lang="ru-RU" sz="2400" b="1" dirty="0" smtClean="0"/>
              <a:t>.</a:t>
            </a:r>
            <a:endParaRPr lang="ru-RU" sz="2400" b="1" dirty="0"/>
          </a:p>
          <a:p>
            <a:pPr marL="571500" indent="-457200">
              <a:lnSpc>
                <a:spcPct val="90000"/>
              </a:lnSpc>
              <a:spcBef>
                <a:spcPts val="0"/>
              </a:spcBef>
              <a:buFont typeface="Cambria" pitchFamily="18" charset="0"/>
              <a:buAutoNum type="arabicPeriod"/>
            </a:pPr>
            <a:r>
              <a:rPr lang="ru-RU" sz="2400" b="1" dirty="0" smtClean="0"/>
              <a:t>Модель формирования государственно-общественного управления в условиях сельской местности. МБОУ Андреевская СОШ </a:t>
            </a:r>
            <a:r>
              <a:rPr lang="ru-RU" sz="2400" b="1" dirty="0"/>
              <a:t>Александровского </a:t>
            </a:r>
            <a:r>
              <a:rPr lang="ru-RU" sz="2400" b="1" dirty="0" smtClean="0"/>
              <a:t>района.</a:t>
            </a:r>
          </a:p>
        </p:txBody>
      </p:sp>
      <p:pic>
        <p:nvPicPr>
          <p:cNvPr id="19462" name="Picture 18" descr="IMG_042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97152"/>
            <a:ext cx="2592288" cy="174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 descr="http://itd1.mycdn.me/image?t=13&amp;bid=593502642757&amp;id=593502642757&amp;plc=WEB&amp;tkn=*Q7-qpuwprBofh2RX8jv51eXfvSA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3339457"/>
            <a:ext cx="2432668" cy="17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458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smtClean="0"/>
          </a:p>
        </p:txBody>
      </p:sp>
      <p:sp>
        <p:nvSpPr>
          <p:cNvPr id="44035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sz="4000" b="1" smtClean="0"/>
          </a:p>
          <a:p>
            <a:pPr algn="ctr">
              <a:buFont typeface="Wingdings 2" pitchFamily="18" charset="2"/>
              <a:buNone/>
            </a:pPr>
            <a:r>
              <a:rPr lang="ru-RU" sz="4000" b="1" smtClean="0"/>
              <a:t>Спасибо за внимание!</a:t>
            </a:r>
          </a:p>
        </p:txBody>
      </p:sp>
      <p:pic>
        <p:nvPicPr>
          <p:cNvPr id="7" name="Picture 4" descr="P70800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85348"/>
            <a:ext cx="9131888" cy="3872652"/>
          </a:xfrm>
          <a:prstGeom prst="rect">
            <a:avLst/>
          </a:prstGeom>
          <a:noFill/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416359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70800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85348"/>
            <a:ext cx="9131888" cy="3872652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Социокультурный подход в образовании</a:t>
            </a:r>
            <a:endParaRPr lang="ru-RU" dirty="0"/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Сельская территория </a:t>
            </a:r>
            <a:r>
              <a:rPr lang="ru-RU" b="1" dirty="0" smtClean="0"/>
              <a:t>- единый </a:t>
            </a:r>
            <a:r>
              <a:rPr lang="ru-RU" b="1" dirty="0"/>
              <a:t>территориальный </a:t>
            </a:r>
            <a:r>
              <a:rPr lang="ru-RU" b="1" dirty="0">
                <a:solidFill>
                  <a:srgbClr val="C00000"/>
                </a:solidFill>
              </a:rPr>
              <a:t>исторически сложившейся комплекс</a:t>
            </a:r>
            <a:r>
              <a:rPr lang="ru-RU" b="1" dirty="0"/>
              <a:t>, выполняющий производственно-экономическую, социально-демографическую, культурную, природоохранную, рекреационную и другие общенациональные </a:t>
            </a:r>
            <a:r>
              <a:rPr lang="ru-RU" b="1" dirty="0" smtClean="0"/>
              <a:t>функции.</a:t>
            </a:r>
          </a:p>
          <a:p>
            <a:pPr marL="0" indent="0" algn="ctr">
              <a:buNone/>
            </a:pPr>
            <a:r>
              <a:rPr lang="ru-RU" b="1" dirty="0" smtClean="0"/>
              <a:t> </a:t>
            </a:r>
          </a:p>
          <a:p>
            <a:pPr marL="0" indent="0">
              <a:buNone/>
            </a:pPr>
            <a:r>
              <a:rPr lang="ru-RU" sz="2600" dirty="0"/>
              <a:t>Концепции устойчивого развития сельских территорий Российской Федерации на период до 2020 года </a:t>
            </a:r>
            <a:endParaRPr lang="ru-RU" sz="2600" b="1" dirty="0" smtClean="0"/>
          </a:p>
        </p:txBody>
      </p:sp>
    </p:spTree>
    <p:extLst>
      <p:ext uri="{BB962C8B-B14F-4D97-AF65-F5344CB8AC3E}">
        <p14:creationId xmlns:p14="http://schemas.microsoft.com/office/powerpoint/2010/main" val="28315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P70800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49614"/>
            <a:ext cx="9131888" cy="2708386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/>
              <a:t>Социокультурный подход в образовании</a:t>
            </a:r>
            <a:endParaRPr lang="ru-RU" sz="3600" b="1" dirty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108631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Объект 1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668133201"/>
              </p:ext>
            </p:extLst>
          </p:nvPr>
        </p:nvGraphicFramePr>
        <p:xfrm>
          <a:off x="539552" y="1600200"/>
          <a:ext cx="8064896" cy="4421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Стрелка вниз 3"/>
          <p:cNvSpPr/>
          <p:nvPr/>
        </p:nvSpPr>
        <p:spPr>
          <a:xfrm>
            <a:off x="2915816" y="2924944"/>
            <a:ext cx="648072" cy="432048"/>
          </a:xfrm>
          <a:prstGeom prst="downArrow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4241908" y="3684861"/>
            <a:ext cx="648072" cy="432048"/>
          </a:xfrm>
          <a:prstGeom prst="downArrow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5724128" y="2971934"/>
            <a:ext cx="648072" cy="432048"/>
          </a:xfrm>
          <a:prstGeom prst="downArrow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http://itd1.mycdn.me/image?t=13&amp;bid=593502642757&amp;id=593502642757&amp;plc=WEB&amp;tkn=*Q7-qpuwprBofh2RX8jv51eXfvSA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48164" y="4116909"/>
            <a:ext cx="2432668" cy="17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http://ia108.mycdn.me/image?t=3&amp;bid=805077784389&amp;id=805077784389&amp;plc=WEB&amp;tkn=*jqG1y0rWigposkFdBjWM1twS4_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flipH="1">
            <a:off x="467544" y="4149614"/>
            <a:ext cx="2592288" cy="17282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2524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P70800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49614"/>
            <a:ext cx="9131888" cy="2708386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/>
              <a:t>Социокультурный подход в образовании</a:t>
            </a:r>
            <a:endParaRPr lang="ru-RU" sz="3600" b="1" dirty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703714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Объект 1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4194625606"/>
              </p:ext>
            </p:extLst>
          </p:nvPr>
        </p:nvGraphicFramePr>
        <p:xfrm>
          <a:off x="539552" y="1600200"/>
          <a:ext cx="8064896" cy="4421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Стрелка вниз 3"/>
          <p:cNvSpPr/>
          <p:nvPr/>
        </p:nvSpPr>
        <p:spPr>
          <a:xfrm>
            <a:off x="2915816" y="2924944"/>
            <a:ext cx="648072" cy="432048"/>
          </a:xfrm>
          <a:prstGeom prst="downArrow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4241908" y="3684861"/>
            <a:ext cx="648072" cy="432048"/>
          </a:xfrm>
          <a:prstGeom prst="downArrow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5724128" y="2971934"/>
            <a:ext cx="648072" cy="432048"/>
          </a:xfrm>
          <a:prstGeom prst="downArrow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http://itd1.mycdn.me/image?t=13&amp;bid=593502642757&amp;id=593502642757&amp;plc=WEB&amp;tkn=*Q7-qpuwprBofh2RX8jv51eXfvSA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48164" y="4116909"/>
            <a:ext cx="2432668" cy="17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http://ia108.mycdn.me/image?t=3&amp;bid=805077784389&amp;id=805077784389&amp;plc=WEB&amp;tkn=*jqG1y0rWigposkFdBjWM1twS4_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flipH="1">
            <a:off x="467544" y="4149614"/>
            <a:ext cx="2592288" cy="172823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31640" y="6021332"/>
            <a:ext cx="6768752" cy="64802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Успешный выпускник сельской школы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65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70800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85348"/>
            <a:ext cx="9131888" cy="3872652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0668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1"/>
                </a:solidFill>
              </a:rPr>
              <a:t>Структура современного общества</a:t>
            </a:r>
          </a:p>
        </p:txBody>
      </p:sp>
      <p:sp>
        <p:nvSpPr>
          <p:cNvPr id="3" name="Овал 2"/>
          <p:cNvSpPr/>
          <p:nvPr/>
        </p:nvSpPr>
        <p:spPr>
          <a:xfrm>
            <a:off x="1619672" y="1556792"/>
            <a:ext cx="5976664" cy="496855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СОЦИОКУЛЬТУРНАЯ СФЕРА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4045988"/>
              </p:ext>
            </p:extLst>
          </p:nvPr>
        </p:nvGraphicFramePr>
        <p:xfrm>
          <a:off x="457200" y="1340768"/>
          <a:ext cx="8229600" cy="5233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293524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P70800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85348"/>
            <a:ext cx="9131888" cy="3872652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404813"/>
            <a:ext cx="8229600" cy="1066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4000" b="1" dirty="0" err="1" smtClean="0"/>
              <a:t>Социокультурный</a:t>
            </a:r>
            <a:r>
              <a:rPr lang="ru-RU" sz="4000" b="1" dirty="0" smtClean="0"/>
              <a:t> подход в образовании</a:t>
            </a:r>
            <a:endParaRPr lang="ru-RU" sz="4000" dirty="0">
              <a:solidFill>
                <a:schemeClr val="tx1"/>
              </a:solidFill>
            </a:endParaRPr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5395989"/>
              </p:ext>
            </p:extLst>
          </p:nvPr>
        </p:nvGraphicFramePr>
        <p:xfrm>
          <a:off x="251520" y="1772816"/>
          <a:ext cx="8640960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250825" y="5876925"/>
            <a:ext cx="8569325" cy="72072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формирование культуры личности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b="1" dirty="0">
                <a:solidFill>
                  <a:schemeClr val="tx1"/>
                </a:solidFill>
              </a:rPr>
              <a:t>удовлетворение и развитие духовных потребностей </a:t>
            </a:r>
            <a:r>
              <a:rPr lang="ru-RU" b="1" dirty="0" smtClean="0">
                <a:solidFill>
                  <a:schemeClr val="tx1"/>
                </a:solidFill>
              </a:rPr>
              <a:t>человека на селе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Левая фигурная скобка 5"/>
          <p:cNvSpPr/>
          <p:nvPr/>
        </p:nvSpPr>
        <p:spPr>
          <a:xfrm rot="16200000">
            <a:off x="4355306" y="1701007"/>
            <a:ext cx="433387" cy="8064500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83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70800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85348"/>
            <a:ext cx="9131888" cy="3872652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Социокультурный подход в образовании</a:t>
            </a:r>
            <a:endParaRPr lang="ru-RU" dirty="0"/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Социально-культурная деятельность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smtClean="0"/>
              <a:t>- это управляемый обществом и его социальными институтами процесс приобщения человека к культуре и активного включения самого человека в этот процесс (В.В. Туев).</a:t>
            </a:r>
          </a:p>
          <a:p>
            <a:endParaRPr lang="ru-RU" sz="1800" dirty="0" smtClean="0"/>
          </a:p>
          <a:p>
            <a:r>
              <a:rPr lang="ru-RU" sz="1800" dirty="0" smtClean="0"/>
              <a:t>Туев В.В. Социально-культурная деятельность как понятие (включение в дискуссию) // Ученые записки / Под </a:t>
            </a:r>
            <a:r>
              <a:rPr lang="ru-RU" sz="1800" dirty="0" err="1" smtClean="0"/>
              <a:t>науч</a:t>
            </a:r>
            <a:r>
              <a:rPr lang="ru-RU" sz="1800" dirty="0" smtClean="0"/>
              <a:t>. ред. Т.Г. Киселевой, В.И. Черниченко, Н.Н. Ярошенко. - М.: МГУКИ, 2001. - </a:t>
            </a:r>
            <a:r>
              <a:rPr lang="ru-RU" sz="1800" dirty="0" err="1" smtClean="0"/>
              <a:t>Вып</a:t>
            </a:r>
            <a:r>
              <a:rPr lang="ru-RU" sz="1800" dirty="0" smtClean="0"/>
              <a:t>. 23. - С. 25-39.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70559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P70800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85348"/>
            <a:ext cx="9131888" cy="3872652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err="1" smtClean="0"/>
              <a:t>Социокультурный</a:t>
            </a:r>
            <a:r>
              <a:rPr lang="ru-RU" sz="3200" b="1" dirty="0" smtClean="0"/>
              <a:t> подход в образовательной деятельности</a:t>
            </a:r>
            <a:endParaRPr lang="ru-RU" sz="3200" dirty="0"/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idx="1"/>
          </p:nvPr>
        </p:nvGraphicFramePr>
        <p:xfrm>
          <a:off x="457200" y="2204864"/>
          <a:ext cx="822960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Стрелка вправо 13"/>
          <p:cNvSpPr/>
          <p:nvPr/>
        </p:nvSpPr>
        <p:spPr>
          <a:xfrm>
            <a:off x="4283968" y="3573016"/>
            <a:ext cx="504056" cy="1224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556792"/>
            <a:ext cx="842493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Основная общеобразовательная программа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8388424" y="3645024"/>
            <a:ext cx="504056" cy="1224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2533</TotalTime>
  <Words>865</Words>
  <Application>Microsoft Office PowerPoint</Application>
  <PresentationFormat>Экран (4:3)</PresentationFormat>
  <Paragraphs>120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Практики реализации социокультурного подхода во внеурочной деятельности в сельской школе</vt:lpstr>
      <vt:lpstr>Презентация PowerPoint</vt:lpstr>
      <vt:lpstr>Социокультурный подход в образовании</vt:lpstr>
      <vt:lpstr>Социокультурный подход в образовании</vt:lpstr>
      <vt:lpstr>Социокультурный подход в образовании</vt:lpstr>
      <vt:lpstr>Структура современного общества</vt:lpstr>
      <vt:lpstr>Социокультурный подход в образовании</vt:lpstr>
      <vt:lpstr>Социокультурный подход в образовании</vt:lpstr>
      <vt:lpstr>Социокультурный подход в образовательной деятельности</vt:lpstr>
      <vt:lpstr>Социокультурный подход в образовательной деятельности</vt:lpstr>
      <vt:lpstr>Социокультурный подход в образовательной деятельности</vt:lpstr>
      <vt:lpstr>Социокультурный подход в образовательной деятельности</vt:lpstr>
      <vt:lpstr>Социокультурный подход в образовательной деятельности</vt:lpstr>
      <vt:lpstr>Социокультурный подход в образовательной деятельности</vt:lpstr>
      <vt:lpstr>Социокультурный подход в образовательной деятельности</vt:lpstr>
      <vt:lpstr>Социокультурный подход в образовательной деятельности</vt:lpstr>
      <vt:lpstr>Социокультурный подход в образовательной деятельности</vt:lpstr>
      <vt:lpstr>Социокультурный подход в образовательной деятельности</vt:lpstr>
      <vt:lpstr>Социокультурный подход в образовательной деятельности</vt:lpstr>
      <vt:lpstr>Социокультурный подход в образовательной деятельности</vt:lpstr>
      <vt:lpstr>Социокультурный подход в образовательной деятельности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Оценка качества образования в контексте социокультурного подхода</dc:title>
  <dc:creator>Хлопченкова Антонина Николаевна</dc:creator>
  <cp:lastModifiedBy>Хлопченкова Антонина Николаевна</cp:lastModifiedBy>
  <cp:revision>104</cp:revision>
  <dcterms:created xsi:type="dcterms:W3CDTF">2016-09-26T14:45:05Z</dcterms:created>
  <dcterms:modified xsi:type="dcterms:W3CDTF">2017-04-24T09:37:18Z</dcterms:modified>
</cp:coreProperties>
</file>