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7" r:id="rId4"/>
    <p:sldId id="266" r:id="rId5"/>
    <p:sldId id="270" r:id="rId6"/>
    <p:sldId id="259" r:id="rId7"/>
    <p:sldId id="263" r:id="rId8"/>
    <p:sldId id="268" r:id="rId9"/>
    <p:sldId id="260" r:id="rId10"/>
    <p:sldId id="258" r:id="rId11"/>
    <p:sldId id="261" r:id="rId12"/>
    <p:sldId id="262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C3C896-F062-47FE-9D93-5BCF27406C0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278ABF-7D72-427D-A96D-9C2C3C27DBA0}">
      <dgm:prSet phldrT="[Текст]"/>
      <dgm:spPr/>
      <dgm:t>
        <a:bodyPr/>
        <a:lstStyle/>
        <a:p>
          <a:r>
            <a:rPr lang="ru-RU" b="1" dirty="0" smtClean="0"/>
            <a:t>Общество</a:t>
          </a:r>
          <a:endParaRPr lang="ru-RU" b="1" dirty="0"/>
        </a:p>
      </dgm:t>
    </dgm:pt>
    <dgm:pt modelId="{14519970-86B0-4451-9199-ECE7CFED4161}" type="parTrans" cxnId="{5477200D-4A50-420A-A2A4-B1F9F226F641}">
      <dgm:prSet/>
      <dgm:spPr/>
      <dgm:t>
        <a:bodyPr/>
        <a:lstStyle/>
        <a:p>
          <a:endParaRPr lang="ru-RU"/>
        </a:p>
      </dgm:t>
    </dgm:pt>
    <dgm:pt modelId="{FD1624A8-96ED-46EF-95EC-A650D7144DE5}" type="sibTrans" cxnId="{5477200D-4A50-420A-A2A4-B1F9F226F641}">
      <dgm:prSet/>
      <dgm:spPr/>
      <dgm:t>
        <a:bodyPr/>
        <a:lstStyle/>
        <a:p>
          <a:endParaRPr lang="ru-RU"/>
        </a:p>
      </dgm:t>
    </dgm:pt>
    <dgm:pt modelId="{FDDF320F-45A5-4812-95A8-0E3ECF5BD93D}">
      <dgm:prSet phldrT="[Текст]"/>
      <dgm:spPr/>
      <dgm:t>
        <a:bodyPr/>
        <a:lstStyle/>
        <a:p>
          <a:r>
            <a:rPr lang="ru-RU" dirty="0" smtClean="0"/>
            <a:t>Социальный опыт</a:t>
          </a:r>
          <a:endParaRPr lang="ru-RU" dirty="0"/>
        </a:p>
      </dgm:t>
    </dgm:pt>
    <dgm:pt modelId="{9C561CE7-6654-44DD-8553-FB38780493A0}" type="parTrans" cxnId="{6C3F905C-7ACF-4935-BE8D-3350040D8F9E}">
      <dgm:prSet/>
      <dgm:spPr/>
      <dgm:t>
        <a:bodyPr/>
        <a:lstStyle/>
        <a:p>
          <a:endParaRPr lang="ru-RU"/>
        </a:p>
      </dgm:t>
    </dgm:pt>
    <dgm:pt modelId="{F716E33C-6FF1-41D2-BBDB-FBD5365D8539}" type="sibTrans" cxnId="{6C3F905C-7ACF-4935-BE8D-3350040D8F9E}">
      <dgm:prSet/>
      <dgm:spPr/>
      <dgm:t>
        <a:bodyPr/>
        <a:lstStyle/>
        <a:p>
          <a:endParaRPr lang="ru-RU"/>
        </a:p>
      </dgm:t>
    </dgm:pt>
    <dgm:pt modelId="{8989C1DD-35FA-43F3-BAA0-2CC3C5C46928}">
      <dgm:prSet phldrT="[Текст]"/>
      <dgm:spPr/>
      <dgm:t>
        <a:bodyPr/>
        <a:lstStyle/>
        <a:p>
          <a:r>
            <a:rPr lang="ru-RU" dirty="0" smtClean="0"/>
            <a:t>Рекомендованные Программы</a:t>
          </a:r>
          <a:endParaRPr lang="ru-RU" dirty="0"/>
        </a:p>
      </dgm:t>
    </dgm:pt>
    <dgm:pt modelId="{83BF9213-6D7C-48A9-A7B5-63778393F784}" type="parTrans" cxnId="{30B79838-494D-43DC-8E34-D788CBEFBCCA}">
      <dgm:prSet/>
      <dgm:spPr/>
      <dgm:t>
        <a:bodyPr/>
        <a:lstStyle/>
        <a:p>
          <a:endParaRPr lang="ru-RU"/>
        </a:p>
      </dgm:t>
    </dgm:pt>
    <dgm:pt modelId="{DE20F889-2569-40F7-8971-B012576C4D36}" type="sibTrans" cxnId="{30B79838-494D-43DC-8E34-D788CBEFBCCA}">
      <dgm:prSet/>
      <dgm:spPr/>
      <dgm:t>
        <a:bodyPr/>
        <a:lstStyle/>
        <a:p>
          <a:endParaRPr lang="ru-RU"/>
        </a:p>
      </dgm:t>
    </dgm:pt>
    <dgm:pt modelId="{68DEA948-1BCB-4418-9594-2577939532AB}">
      <dgm:prSet phldrT="[Текст]"/>
      <dgm:spPr/>
      <dgm:t>
        <a:bodyPr/>
        <a:lstStyle/>
        <a:p>
          <a:r>
            <a:rPr lang="ru-RU" b="1" dirty="0" smtClean="0"/>
            <a:t>Учебники</a:t>
          </a:r>
          <a:endParaRPr lang="ru-RU" b="1" dirty="0"/>
        </a:p>
      </dgm:t>
    </dgm:pt>
    <dgm:pt modelId="{68D00609-2953-4A57-B7DF-F8A0379EC73D}" type="parTrans" cxnId="{AB8D0BDB-84E5-4192-B6EC-C73008F0302A}">
      <dgm:prSet/>
      <dgm:spPr/>
      <dgm:t>
        <a:bodyPr/>
        <a:lstStyle/>
        <a:p>
          <a:endParaRPr lang="ru-RU"/>
        </a:p>
      </dgm:t>
    </dgm:pt>
    <dgm:pt modelId="{4A17C4AD-009C-4368-AE10-97ABDA3F7203}" type="sibTrans" cxnId="{AB8D0BDB-84E5-4192-B6EC-C73008F0302A}">
      <dgm:prSet/>
      <dgm:spPr/>
      <dgm:t>
        <a:bodyPr/>
        <a:lstStyle/>
        <a:p>
          <a:endParaRPr lang="ru-RU"/>
        </a:p>
      </dgm:t>
    </dgm:pt>
    <dgm:pt modelId="{C6C2FCB5-3076-4419-9B09-8915EA64B41E}">
      <dgm:prSet phldrT="[Текст]"/>
      <dgm:spPr/>
      <dgm:t>
        <a:bodyPr/>
        <a:lstStyle/>
        <a:p>
          <a:r>
            <a:rPr lang="ru-RU" dirty="0" smtClean="0"/>
            <a:t>Базовые учебники</a:t>
          </a:r>
          <a:endParaRPr lang="ru-RU" dirty="0"/>
        </a:p>
      </dgm:t>
    </dgm:pt>
    <dgm:pt modelId="{DAEFD46B-BA42-4E8B-AFA8-2A3F11023A88}" type="parTrans" cxnId="{E37CB006-5E37-420C-BC5C-565593F97B0F}">
      <dgm:prSet/>
      <dgm:spPr/>
      <dgm:t>
        <a:bodyPr/>
        <a:lstStyle/>
        <a:p>
          <a:endParaRPr lang="ru-RU"/>
        </a:p>
      </dgm:t>
    </dgm:pt>
    <dgm:pt modelId="{8B94B9A9-3EC8-482B-AB23-0B504BDA0570}" type="sibTrans" cxnId="{E37CB006-5E37-420C-BC5C-565593F97B0F}">
      <dgm:prSet/>
      <dgm:spPr/>
      <dgm:t>
        <a:bodyPr/>
        <a:lstStyle/>
        <a:p>
          <a:endParaRPr lang="ru-RU"/>
        </a:p>
      </dgm:t>
    </dgm:pt>
    <dgm:pt modelId="{5C890475-8E6F-4F2D-A281-463D3847B481}">
      <dgm:prSet phldrT="[Текст]"/>
      <dgm:spPr/>
      <dgm:t>
        <a:bodyPr/>
        <a:lstStyle/>
        <a:p>
          <a:r>
            <a:rPr lang="ru-RU" dirty="0" smtClean="0"/>
            <a:t>Учебные пособия (гриф)</a:t>
          </a:r>
          <a:endParaRPr lang="ru-RU" dirty="0"/>
        </a:p>
      </dgm:t>
    </dgm:pt>
    <dgm:pt modelId="{826FA8D3-D1DA-4EAF-B812-F3A910A8327B}" type="parTrans" cxnId="{3D69D0D2-3EEE-43CA-9C72-A69765182FE3}">
      <dgm:prSet/>
      <dgm:spPr/>
      <dgm:t>
        <a:bodyPr/>
        <a:lstStyle/>
        <a:p>
          <a:endParaRPr lang="ru-RU"/>
        </a:p>
      </dgm:t>
    </dgm:pt>
    <dgm:pt modelId="{C7554EA7-4CE3-4F2B-94CF-9A6913F91323}" type="sibTrans" cxnId="{3D69D0D2-3EEE-43CA-9C72-A69765182FE3}">
      <dgm:prSet/>
      <dgm:spPr/>
      <dgm:t>
        <a:bodyPr/>
        <a:lstStyle/>
        <a:p>
          <a:endParaRPr lang="ru-RU"/>
        </a:p>
      </dgm:t>
    </dgm:pt>
    <dgm:pt modelId="{90B1D7AE-F6C8-4826-A020-9BB34CC1E23E}">
      <dgm:prSet phldrT="[Текст]"/>
      <dgm:spPr/>
      <dgm:t>
        <a:bodyPr/>
        <a:lstStyle/>
        <a:p>
          <a:r>
            <a:rPr lang="ru-RU" b="1" dirty="0" smtClean="0"/>
            <a:t>Педагог</a:t>
          </a:r>
          <a:endParaRPr lang="ru-RU" b="1" dirty="0"/>
        </a:p>
      </dgm:t>
    </dgm:pt>
    <dgm:pt modelId="{FE685664-1973-4BC6-B76F-C3F0CAE1816F}" type="parTrans" cxnId="{AB98D3F7-C7F2-4D03-BE5E-3E4263F2314C}">
      <dgm:prSet/>
      <dgm:spPr/>
      <dgm:t>
        <a:bodyPr/>
        <a:lstStyle/>
        <a:p>
          <a:endParaRPr lang="ru-RU"/>
        </a:p>
      </dgm:t>
    </dgm:pt>
    <dgm:pt modelId="{6C24B24B-736D-4049-9C83-250D90E9EBC1}" type="sibTrans" cxnId="{AB98D3F7-C7F2-4D03-BE5E-3E4263F2314C}">
      <dgm:prSet/>
      <dgm:spPr/>
      <dgm:t>
        <a:bodyPr/>
        <a:lstStyle/>
        <a:p>
          <a:endParaRPr lang="ru-RU"/>
        </a:p>
      </dgm:t>
    </dgm:pt>
    <dgm:pt modelId="{558BCA1F-83F1-45A6-A5A0-57F3801CC93E}">
      <dgm:prSet phldrT="[Текст]"/>
      <dgm:spPr/>
      <dgm:t>
        <a:bodyPr/>
        <a:lstStyle/>
        <a:p>
          <a:r>
            <a:rPr lang="ru-RU" dirty="0" smtClean="0"/>
            <a:t>Учитель (подготовленность)</a:t>
          </a:r>
          <a:endParaRPr lang="ru-RU" dirty="0"/>
        </a:p>
      </dgm:t>
    </dgm:pt>
    <dgm:pt modelId="{E198CACC-B3D1-48D7-9B08-4FA1A0CA1CFE}" type="parTrans" cxnId="{A7BCA49E-11E1-43F6-AC32-6443A2CB2E05}">
      <dgm:prSet/>
      <dgm:spPr/>
      <dgm:t>
        <a:bodyPr/>
        <a:lstStyle/>
        <a:p>
          <a:endParaRPr lang="ru-RU"/>
        </a:p>
      </dgm:t>
    </dgm:pt>
    <dgm:pt modelId="{3C8F014D-BE73-429A-BF0D-2886E5702CC7}" type="sibTrans" cxnId="{A7BCA49E-11E1-43F6-AC32-6443A2CB2E05}">
      <dgm:prSet/>
      <dgm:spPr/>
      <dgm:t>
        <a:bodyPr/>
        <a:lstStyle/>
        <a:p>
          <a:endParaRPr lang="ru-RU"/>
        </a:p>
      </dgm:t>
    </dgm:pt>
    <dgm:pt modelId="{A47F537C-EC1A-4DA3-BD4A-60F6B5636AB3}">
      <dgm:prSet phldrT="[Текст]"/>
      <dgm:spPr/>
      <dgm:t>
        <a:bodyPr/>
        <a:lstStyle/>
        <a:p>
          <a:r>
            <a:rPr lang="ru-RU" dirty="0" smtClean="0"/>
            <a:t>Учитель (урок)</a:t>
          </a:r>
          <a:endParaRPr lang="ru-RU" dirty="0"/>
        </a:p>
      </dgm:t>
    </dgm:pt>
    <dgm:pt modelId="{DDDC1209-53FE-458E-A418-47980E7E71D5}" type="parTrans" cxnId="{1B25A24A-CEC6-404A-A242-423EC642B714}">
      <dgm:prSet/>
      <dgm:spPr/>
      <dgm:t>
        <a:bodyPr/>
        <a:lstStyle/>
        <a:p>
          <a:endParaRPr lang="ru-RU"/>
        </a:p>
      </dgm:t>
    </dgm:pt>
    <dgm:pt modelId="{3A5A3D02-3A07-4611-B163-7D674B3DA70A}" type="sibTrans" cxnId="{1B25A24A-CEC6-404A-A242-423EC642B714}">
      <dgm:prSet/>
      <dgm:spPr/>
      <dgm:t>
        <a:bodyPr/>
        <a:lstStyle/>
        <a:p>
          <a:endParaRPr lang="ru-RU"/>
        </a:p>
      </dgm:t>
    </dgm:pt>
    <dgm:pt modelId="{0551FE27-C170-40BC-8252-9BA987DB7D34}">
      <dgm:prSet/>
      <dgm:spPr/>
      <dgm:t>
        <a:bodyPr/>
        <a:lstStyle/>
        <a:p>
          <a:r>
            <a:rPr lang="ru-RU" b="1" dirty="0" smtClean="0"/>
            <a:t>Ученик</a:t>
          </a:r>
          <a:endParaRPr lang="ru-RU" b="1" dirty="0"/>
        </a:p>
      </dgm:t>
    </dgm:pt>
    <dgm:pt modelId="{395364EF-3678-46D2-9744-3C943433BCD8}" type="parTrans" cxnId="{36DE8B23-FD26-4A74-9677-B5850CDEEA6B}">
      <dgm:prSet/>
      <dgm:spPr/>
      <dgm:t>
        <a:bodyPr/>
        <a:lstStyle/>
        <a:p>
          <a:endParaRPr lang="ru-RU"/>
        </a:p>
      </dgm:t>
    </dgm:pt>
    <dgm:pt modelId="{CBC8C2DF-91A3-430A-9F30-82515BAB8F91}" type="sibTrans" cxnId="{36DE8B23-FD26-4A74-9677-B5850CDEEA6B}">
      <dgm:prSet/>
      <dgm:spPr/>
      <dgm:t>
        <a:bodyPr/>
        <a:lstStyle/>
        <a:p>
          <a:endParaRPr lang="ru-RU"/>
        </a:p>
      </dgm:t>
    </dgm:pt>
    <dgm:pt modelId="{BEC7E9DD-8C0D-404F-A11B-482A40CB13E6}">
      <dgm:prSet/>
      <dgm:spPr/>
      <dgm:t>
        <a:bodyPr/>
        <a:lstStyle/>
        <a:p>
          <a:r>
            <a:rPr lang="ru-RU" dirty="0" smtClean="0"/>
            <a:t>Компетентности ученика</a:t>
          </a:r>
          <a:endParaRPr lang="ru-RU" dirty="0"/>
        </a:p>
      </dgm:t>
    </dgm:pt>
    <dgm:pt modelId="{54E3D339-039B-4B1C-8A28-70931EE48038}" type="parTrans" cxnId="{6AF51534-FD61-4781-9000-2FE3D9DAEDBC}">
      <dgm:prSet/>
      <dgm:spPr/>
      <dgm:t>
        <a:bodyPr/>
        <a:lstStyle/>
        <a:p>
          <a:endParaRPr lang="ru-RU"/>
        </a:p>
      </dgm:t>
    </dgm:pt>
    <dgm:pt modelId="{55F46E13-DEA6-469E-B122-6486069664DE}" type="sibTrans" cxnId="{6AF51534-FD61-4781-9000-2FE3D9DAEDBC}">
      <dgm:prSet/>
      <dgm:spPr/>
      <dgm:t>
        <a:bodyPr/>
        <a:lstStyle/>
        <a:p>
          <a:endParaRPr lang="ru-RU"/>
        </a:p>
      </dgm:t>
    </dgm:pt>
    <dgm:pt modelId="{D41C184A-82FD-4C6A-AD52-CB57E9F0CEFB}">
      <dgm:prSet/>
      <dgm:spPr/>
      <dgm:t>
        <a:bodyPr/>
        <a:lstStyle/>
        <a:p>
          <a:r>
            <a:rPr lang="ru-RU" dirty="0" smtClean="0"/>
            <a:t>Образованность выпускника (уровень опыта) </a:t>
          </a:r>
          <a:endParaRPr lang="ru-RU" dirty="0"/>
        </a:p>
      </dgm:t>
    </dgm:pt>
    <dgm:pt modelId="{F77E5C3C-6705-4A2F-BEB3-8B96C2D55769}" type="parTrans" cxnId="{F97FCF50-C267-4B23-B60C-C688709DFEA8}">
      <dgm:prSet/>
      <dgm:spPr/>
      <dgm:t>
        <a:bodyPr/>
        <a:lstStyle/>
        <a:p>
          <a:endParaRPr lang="ru-RU"/>
        </a:p>
      </dgm:t>
    </dgm:pt>
    <dgm:pt modelId="{A5BA2059-0452-47E4-9490-359E558FA396}" type="sibTrans" cxnId="{F97FCF50-C267-4B23-B60C-C688709DFEA8}">
      <dgm:prSet/>
      <dgm:spPr/>
      <dgm:t>
        <a:bodyPr/>
        <a:lstStyle/>
        <a:p>
          <a:endParaRPr lang="ru-RU"/>
        </a:p>
      </dgm:t>
    </dgm:pt>
    <dgm:pt modelId="{ED47C215-A363-44F0-8E1C-014529267406}" type="pres">
      <dgm:prSet presAssocID="{F6C3C896-F062-47FE-9D93-5BCF27406C07}" presName="linearFlow" presStyleCnt="0">
        <dgm:presLayoutVars>
          <dgm:dir/>
          <dgm:animLvl val="lvl"/>
          <dgm:resizeHandles val="exact"/>
        </dgm:presLayoutVars>
      </dgm:prSet>
      <dgm:spPr/>
    </dgm:pt>
    <dgm:pt modelId="{B2BCCA6D-BA27-4036-9B1A-357C7B8F9220}" type="pres">
      <dgm:prSet presAssocID="{A7278ABF-7D72-427D-A96D-9C2C3C27DBA0}" presName="composite" presStyleCnt="0"/>
      <dgm:spPr/>
    </dgm:pt>
    <dgm:pt modelId="{FC95FEB0-2458-47D9-9618-22A7DEE1EBB5}" type="pres">
      <dgm:prSet presAssocID="{A7278ABF-7D72-427D-A96D-9C2C3C27DBA0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52C0230E-FED1-4AAF-A856-825FD1F03154}" type="pres">
      <dgm:prSet presAssocID="{A7278ABF-7D72-427D-A96D-9C2C3C27DBA0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1FB67E-2FFA-486E-821E-1F25B039AA77}" type="pres">
      <dgm:prSet presAssocID="{FD1624A8-96ED-46EF-95EC-A650D7144DE5}" presName="sp" presStyleCnt="0"/>
      <dgm:spPr/>
    </dgm:pt>
    <dgm:pt modelId="{91367D79-5199-4A2F-A5DB-5CBBB1E50DF1}" type="pres">
      <dgm:prSet presAssocID="{68DEA948-1BCB-4418-9594-2577939532AB}" presName="composite" presStyleCnt="0"/>
      <dgm:spPr/>
    </dgm:pt>
    <dgm:pt modelId="{B086179E-1E2A-40E1-A05F-ED703E561D8A}" type="pres">
      <dgm:prSet presAssocID="{68DEA948-1BCB-4418-9594-2577939532AB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9F4B052A-3BFA-4CDC-B43E-DD0E86E83161}" type="pres">
      <dgm:prSet presAssocID="{68DEA948-1BCB-4418-9594-2577939532AB}" presName="descendantText" presStyleLbl="alignAcc1" presStyleIdx="1" presStyleCnt="4">
        <dgm:presLayoutVars>
          <dgm:bulletEnabled val="1"/>
        </dgm:presLayoutVars>
      </dgm:prSet>
      <dgm:spPr/>
    </dgm:pt>
    <dgm:pt modelId="{F5117BDC-81FD-4496-BD8C-FE94F54782BF}" type="pres">
      <dgm:prSet presAssocID="{4A17C4AD-009C-4368-AE10-97ABDA3F7203}" presName="sp" presStyleCnt="0"/>
      <dgm:spPr/>
    </dgm:pt>
    <dgm:pt modelId="{65083E1E-A9E8-4DE3-A434-B8DEE2F2B654}" type="pres">
      <dgm:prSet presAssocID="{90B1D7AE-F6C8-4826-A020-9BB34CC1E23E}" presName="composite" presStyleCnt="0"/>
      <dgm:spPr/>
    </dgm:pt>
    <dgm:pt modelId="{2FCAE8EC-51FF-45E8-96A9-07304B4D4DFF}" type="pres">
      <dgm:prSet presAssocID="{90B1D7AE-F6C8-4826-A020-9BB34CC1E23E}" presName="parentText" presStyleLbl="alignNode1" presStyleIdx="2" presStyleCnt="4" custLinFactNeighborX="0" custLinFactNeighborY="-6187">
        <dgm:presLayoutVars>
          <dgm:chMax val="1"/>
          <dgm:bulletEnabled val="1"/>
        </dgm:presLayoutVars>
      </dgm:prSet>
      <dgm:spPr/>
    </dgm:pt>
    <dgm:pt modelId="{29BA2D3A-DA06-4DBA-A4CB-4D53EA5C6011}" type="pres">
      <dgm:prSet presAssocID="{90B1D7AE-F6C8-4826-A020-9BB34CC1E23E}" presName="descendantText" presStyleLbl="alignAcc1" presStyleIdx="2" presStyleCnt="4">
        <dgm:presLayoutVars>
          <dgm:bulletEnabled val="1"/>
        </dgm:presLayoutVars>
      </dgm:prSet>
      <dgm:spPr/>
    </dgm:pt>
    <dgm:pt modelId="{14FECE22-8CA7-4DEE-A566-044054514EE0}" type="pres">
      <dgm:prSet presAssocID="{6C24B24B-736D-4049-9C83-250D90E9EBC1}" presName="sp" presStyleCnt="0"/>
      <dgm:spPr/>
    </dgm:pt>
    <dgm:pt modelId="{5FFC04B0-9604-4372-92F4-EA8F3EFDD835}" type="pres">
      <dgm:prSet presAssocID="{0551FE27-C170-40BC-8252-9BA987DB7D34}" presName="composite" presStyleCnt="0"/>
      <dgm:spPr/>
    </dgm:pt>
    <dgm:pt modelId="{C0D7C112-899D-4B3D-9724-45E8091DAD85}" type="pres">
      <dgm:prSet presAssocID="{0551FE27-C170-40BC-8252-9BA987DB7D34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6B268A3A-9AC0-478C-AB8A-D19C5E45D13A}" type="pres">
      <dgm:prSet presAssocID="{0551FE27-C170-40BC-8252-9BA987DB7D34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B79838-494D-43DC-8E34-D788CBEFBCCA}" srcId="{A7278ABF-7D72-427D-A96D-9C2C3C27DBA0}" destId="{8989C1DD-35FA-43F3-BAA0-2CC3C5C46928}" srcOrd="1" destOrd="0" parTransId="{83BF9213-6D7C-48A9-A7B5-63778393F784}" sibTransId="{DE20F889-2569-40F7-8971-B012576C4D36}"/>
    <dgm:cxn modelId="{F97FCF50-C267-4B23-B60C-C688709DFEA8}" srcId="{0551FE27-C170-40BC-8252-9BA987DB7D34}" destId="{D41C184A-82FD-4C6A-AD52-CB57E9F0CEFB}" srcOrd="1" destOrd="0" parTransId="{F77E5C3C-6705-4A2F-BEB3-8B96C2D55769}" sibTransId="{A5BA2059-0452-47E4-9490-359E558FA396}"/>
    <dgm:cxn modelId="{B724FC1E-57CB-436A-9D69-54A314E74B09}" type="presOf" srcId="{A47F537C-EC1A-4DA3-BD4A-60F6B5636AB3}" destId="{29BA2D3A-DA06-4DBA-A4CB-4D53EA5C6011}" srcOrd="0" destOrd="1" presId="urn:microsoft.com/office/officeart/2005/8/layout/chevron2"/>
    <dgm:cxn modelId="{AB98D3F7-C7F2-4D03-BE5E-3E4263F2314C}" srcId="{F6C3C896-F062-47FE-9D93-5BCF27406C07}" destId="{90B1D7AE-F6C8-4826-A020-9BB34CC1E23E}" srcOrd="2" destOrd="0" parTransId="{FE685664-1973-4BC6-B76F-C3F0CAE1816F}" sibTransId="{6C24B24B-736D-4049-9C83-250D90E9EBC1}"/>
    <dgm:cxn modelId="{1B25A24A-CEC6-404A-A242-423EC642B714}" srcId="{90B1D7AE-F6C8-4826-A020-9BB34CC1E23E}" destId="{A47F537C-EC1A-4DA3-BD4A-60F6B5636AB3}" srcOrd="1" destOrd="0" parTransId="{DDDC1209-53FE-458E-A418-47980E7E71D5}" sibTransId="{3A5A3D02-3A07-4611-B163-7D674B3DA70A}"/>
    <dgm:cxn modelId="{1281AFE4-9048-42A5-90E4-795F2F4DA743}" type="presOf" srcId="{F6C3C896-F062-47FE-9D93-5BCF27406C07}" destId="{ED47C215-A363-44F0-8E1C-014529267406}" srcOrd="0" destOrd="0" presId="urn:microsoft.com/office/officeart/2005/8/layout/chevron2"/>
    <dgm:cxn modelId="{1CDF4850-5871-4F85-9E34-D408D04F3407}" type="presOf" srcId="{FDDF320F-45A5-4812-95A8-0E3ECF5BD93D}" destId="{52C0230E-FED1-4AAF-A856-825FD1F03154}" srcOrd="0" destOrd="0" presId="urn:microsoft.com/office/officeart/2005/8/layout/chevron2"/>
    <dgm:cxn modelId="{B9767995-CE4A-46A1-92CD-87C1D851E581}" type="presOf" srcId="{8989C1DD-35FA-43F3-BAA0-2CC3C5C46928}" destId="{52C0230E-FED1-4AAF-A856-825FD1F03154}" srcOrd="0" destOrd="1" presId="urn:microsoft.com/office/officeart/2005/8/layout/chevron2"/>
    <dgm:cxn modelId="{AB8D0BDB-84E5-4192-B6EC-C73008F0302A}" srcId="{F6C3C896-F062-47FE-9D93-5BCF27406C07}" destId="{68DEA948-1BCB-4418-9594-2577939532AB}" srcOrd="1" destOrd="0" parTransId="{68D00609-2953-4A57-B7DF-F8A0379EC73D}" sibTransId="{4A17C4AD-009C-4368-AE10-97ABDA3F7203}"/>
    <dgm:cxn modelId="{1387B2A8-6061-4C81-9F14-9BC51D9DA9F6}" type="presOf" srcId="{D41C184A-82FD-4C6A-AD52-CB57E9F0CEFB}" destId="{6B268A3A-9AC0-478C-AB8A-D19C5E45D13A}" srcOrd="0" destOrd="1" presId="urn:microsoft.com/office/officeart/2005/8/layout/chevron2"/>
    <dgm:cxn modelId="{6AF51534-FD61-4781-9000-2FE3D9DAEDBC}" srcId="{0551FE27-C170-40BC-8252-9BA987DB7D34}" destId="{BEC7E9DD-8C0D-404F-A11B-482A40CB13E6}" srcOrd="0" destOrd="0" parTransId="{54E3D339-039B-4B1C-8A28-70931EE48038}" sibTransId="{55F46E13-DEA6-469E-B122-6486069664DE}"/>
    <dgm:cxn modelId="{6C3F905C-7ACF-4935-BE8D-3350040D8F9E}" srcId="{A7278ABF-7D72-427D-A96D-9C2C3C27DBA0}" destId="{FDDF320F-45A5-4812-95A8-0E3ECF5BD93D}" srcOrd="0" destOrd="0" parTransId="{9C561CE7-6654-44DD-8553-FB38780493A0}" sibTransId="{F716E33C-6FF1-41D2-BBDB-FBD5365D8539}"/>
    <dgm:cxn modelId="{9E72B9F6-E079-4FA8-BBFC-535420C47F7E}" type="presOf" srcId="{68DEA948-1BCB-4418-9594-2577939532AB}" destId="{B086179E-1E2A-40E1-A05F-ED703E561D8A}" srcOrd="0" destOrd="0" presId="urn:microsoft.com/office/officeart/2005/8/layout/chevron2"/>
    <dgm:cxn modelId="{BA339B61-3773-4371-8770-3B5010790F7F}" type="presOf" srcId="{90B1D7AE-F6C8-4826-A020-9BB34CC1E23E}" destId="{2FCAE8EC-51FF-45E8-96A9-07304B4D4DFF}" srcOrd="0" destOrd="0" presId="urn:microsoft.com/office/officeart/2005/8/layout/chevron2"/>
    <dgm:cxn modelId="{3D69D0D2-3EEE-43CA-9C72-A69765182FE3}" srcId="{68DEA948-1BCB-4418-9594-2577939532AB}" destId="{5C890475-8E6F-4F2D-A281-463D3847B481}" srcOrd="1" destOrd="0" parTransId="{826FA8D3-D1DA-4EAF-B812-F3A910A8327B}" sibTransId="{C7554EA7-4CE3-4F2B-94CF-9A6913F91323}"/>
    <dgm:cxn modelId="{A7D7BFE4-1B07-4361-A90C-9D35D044E66A}" type="presOf" srcId="{0551FE27-C170-40BC-8252-9BA987DB7D34}" destId="{C0D7C112-899D-4B3D-9724-45E8091DAD85}" srcOrd="0" destOrd="0" presId="urn:microsoft.com/office/officeart/2005/8/layout/chevron2"/>
    <dgm:cxn modelId="{2A35FE46-0CBB-420B-ACCF-CB0F9AC528E6}" type="presOf" srcId="{C6C2FCB5-3076-4419-9B09-8915EA64B41E}" destId="{9F4B052A-3BFA-4CDC-B43E-DD0E86E83161}" srcOrd="0" destOrd="0" presId="urn:microsoft.com/office/officeart/2005/8/layout/chevron2"/>
    <dgm:cxn modelId="{1296D8C9-CD36-437D-89B2-FA25A404B4A0}" type="presOf" srcId="{558BCA1F-83F1-45A6-A5A0-57F3801CC93E}" destId="{29BA2D3A-DA06-4DBA-A4CB-4D53EA5C6011}" srcOrd="0" destOrd="0" presId="urn:microsoft.com/office/officeart/2005/8/layout/chevron2"/>
    <dgm:cxn modelId="{36DE8B23-FD26-4A74-9677-B5850CDEEA6B}" srcId="{F6C3C896-F062-47FE-9D93-5BCF27406C07}" destId="{0551FE27-C170-40BC-8252-9BA987DB7D34}" srcOrd="3" destOrd="0" parTransId="{395364EF-3678-46D2-9744-3C943433BCD8}" sibTransId="{CBC8C2DF-91A3-430A-9F30-82515BAB8F91}"/>
    <dgm:cxn modelId="{5477200D-4A50-420A-A2A4-B1F9F226F641}" srcId="{F6C3C896-F062-47FE-9D93-5BCF27406C07}" destId="{A7278ABF-7D72-427D-A96D-9C2C3C27DBA0}" srcOrd="0" destOrd="0" parTransId="{14519970-86B0-4451-9199-ECE7CFED4161}" sibTransId="{FD1624A8-96ED-46EF-95EC-A650D7144DE5}"/>
    <dgm:cxn modelId="{E37CB006-5E37-420C-BC5C-565593F97B0F}" srcId="{68DEA948-1BCB-4418-9594-2577939532AB}" destId="{C6C2FCB5-3076-4419-9B09-8915EA64B41E}" srcOrd="0" destOrd="0" parTransId="{DAEFD46B-BA42-4E8B-AFA8-2A3F11023A88}" sibTransId="{8B94B9A9-3EC8-482B-AB23-0B504BDA0570}"/>
    <dgm:cxn modelId="{96EA71F0-3F0C-4BE7-BD8B-81C499E0D06D}" type="presOf" srcId="{A7278ABF-7D72-427D-A96D-9C2C3C27DBA0}" destId="{FC95FEB0-2458-47D9-9618-22A7DEE1EBB5}" srcOrd="0" destOrd="0" presId="urn:microsoft.com/office/officeart/2005/8/layout/chevron2"/>
    <dgm:cxn modelId="{A7BCA49E-11E1-43F6-AC32-6443A2CB2E05}" srcId="{90B1D7AE-F6C8-4826-A020-9BB34CC1E23E}" destId="{558BCA1F-83F1-45A6-A5A0-57F3801CC93E}" srcOrd="0" destOrd="0" parTransId="{E198CACC-B3D1-48D7-9B08-4FA1A0CA1CFE}" sibTransId="{3C8F014D-BE73-429A-BF0D-2886E5702CC7}"/>
    <dgm:cxn modelId="{A32347DE-B81E-4F3D-93FF-6A75CFEC4460}" type="presOf" srcId="{BEC7E9DD-8C0D-404F-A11B-482A40CB13E6}" destId="{6B268A3A-9AC0-478C-AB8A-D19C5E45D13A}" srcOrd="0" destOrd="0" presId="urn:microsoft.com/office/officeart/2005/8/layout/chevron2"/>
    <dgm:cxn modelId="{F1E8537C-C65A-46E7-BF10-71B8AEDDFCC0}" type="presOf" srcId="{5C890475-8E6F-4F2D-A281-463D3847B481}" destId="{9F4B052A-3BFA-4CDC-B43E-DD0E86E83161}" srcOrd="0" destOrd="1" presId="urn:microsoft.com/office/officeart/2005/8/layout/chevron2"/>
    <dgm:cxn modelId="{FFB7BD98-FD53-4AD4-B61F-545773D1031F}" type="presParOf" srcId="{ED47C215-A363-44F0-8E1C-014529267406}" destId="{B2BCCA6D-BA27-4036-9B1A-357C7B8F9220}" srcOrd="0" destOrd="0" presId="urn:microsoft.com/office/officeart/2005/8/layout/chevron2"/>
    <dgm:cxn modelId="{63E13922-D782-430F-8843-1167D87F8427}" type="presParOf" srcId="{B2BCCA6D-BA27-4036-9B1A-357C7B8F9220}" destId="{FC95FEB0-2458-47D9-9618-22A7DEE1EBB5}" srcOrd="0" destOrd="0" presId="urn:microsoft.com/office/officeart/2005/8/layout/chevron2"/>
    <dgm:cxn modelId="{95C6E7F1-FE30-4BD3-90CD-81694E45F4FB}" type="presParOf" srcId="{B2BCCA6D-BA27-4036-9B1A-357C7B8F9220}" destId="{52C0230E-FED1-4AAF-A856-825FD1F03154}" srcOrd="1" destOrd="0" presId="urn:microsoft.com/office/officeart/2005/8/layout/chevron2"/>
    <dgm:cxn modelId="{E4743F2F-51A5-402F-B646-3B8A16C4A463}" type="presParOf" srcId="{ED47C215-A363-44F0-8E1C-014529267406}" destId="{291FB67E-2FFA-486E-821E-1F25B039AA77}" srcOrd="1" destOrd="0" presId="urn:microsoft.com/office/officeart/2005/8/layout/chevron2"/>
    <dgm:cxn modelId="{74520ABF-117A-47E5-A264-C7AF983963DA}" type="presParOf" srcId="{ED47C215-A363-44F0-8E1C-014529267406}" destId="{91367D79-5199-4A2F-A5DB-5CBBB1E50DF1}" srcOrd="2" destOrd="0" presId="urn:microsoft.com/office/officeart/2005/8/layout/chevron2"/>
    <dgm:cxn modelId="{87B84917-4E6D-47AC-A8E8-B50E150A5950}" type="presParOf" srcId="{91367D79-5199-4A2F-A5DB-5CBBB1E50DF1}" destId="{B086179E-1E2A-40E1-A05F-ED703E561D8A}" srcOrd="0" destOrd="0" presId="urn:microsoft.com/office/officeart/2005/8/layout/chevron2"/>
    <dgm:cxn modelId="{DCC2BF29-CCED-485E-BE91-DFCB654446AF}" type="presParOf" srcId="{91367D79-5199-4A2F-A5DB-5CBBB1E50DF1}" destId="{9F4B052A-3BFA-4CDC-B43E-DD0E86E83161}" srcOrd="1" destOrd="0" presId="urn:microsoft.com/office/officeart/2005/8/layout/chevron2"/>
    <dgm:cxn modelId="{A09E6EA4-B23C-47CF-9039-B3A620C6659E}" type="presParOf" srcId="{ED47C215-A363-44F0-8E1C-014529267406}" destId="{F5117BDC-81FD-4496-BD8C-FE94F54782BF}" srcOrd="3" destOrd="0" presId="urn:microsoft.com/office/officeart/2005/8/layout/chevron2"/>
    <dgm:cxn modelId="{898391C8-67FA-40DE-9ECF-E1AF8CDC39C4}" type="presParOf" srcId="{ED47C215-A363-44F0-8E1C-014529267406}" destId="{65083E1E-A9E8-4DE3-A434-B8DEE2F2B654}" srcOrd="4" destOrd="0" presId="urn:microsoft.com/office/officeart/2005/8/layout/chevron2"/>
    <dgm:cxn modelId="{281CA13A-5E4A-4A9A-BB60-D9E72652D6A6}" type="presParOf" srcId="{65083E1E-A9E8-4DE3-A434-B8DEE2F2B654}" destId="{2FCAE8EC-51FF-45E8-96A9-07304B4D4DFF}" srcOrd="0" destOrd="0" presId="urn:microsoft.com/office/officeart/2005/8/layout/chevron2"/>
    <dgm:cxn modelId="{79904763-FBC2-4C1F-87B0-B84C3B59948C}" type="presParOf" srcId="{65083E1E-A9E8-4DE3-A434-B8DEE2F2B654}" destId="{29BA2D3A-DA06-4DBA-A4CB-4D53EA5C6011}" srcOrd="1" destOrd="0" presId="urn:microsoft.com/office/officeart/2005/8/layout/chevron2"/>
    <dgm:cxn modelId="{48B7EE3D-33D4-416C-98C3-BAACEADB5947}" type="presParOf" srcId="{ED47C215-A363-44F0-8E1C-014529267406}" destId="{14FECE22-8CA7-4DEE-A566-044054514EE0}" srcOrd="5" destOrd="0" presId="urn:microsoft.com/office/officeart/2005/8/layout/chevron2"/>
    <dgm:cxn modelId="{EEAE9DE4-5FEF-442F-B6FB-93999DA829DC}" type="presParOf" srcId="{ED47C215-A363-44F0-8E1C-014529267406}" destId="{5FFC04B0-9604-4372-92F4-EA8F3EFDD835}" srcOrd="6" destOrd="0" presId="urn:microsoft.com/office/officeart/2005/8/layout/chevron2"/>
    <dgm:cxn modelId="{6FC42BBA-3706-4B07-9AF2-F0E716125EDC}" type="presParOf" srcId="{5FFC04B0-9604-4372-92F4-EA8F3EFDD835}" destId="{C0D7C112-899D-4B3D-9724-45E8091DAD85}" srcOrd="0" destOrd="0" presId="urn:microsoft.com/office/officeart/2005/8/layout/chevron2"/>
    <dgm:cxn modelId="{C6E1982E-8741-4171-AD0A-D6D4BF587D73}" type="presParOf" srcId="{5FFC04B0-9604-4372-92F4-EA8F3EFDD835}" destId="{6B268A3A-9AC0-478C-AB8A-D19C5E45D13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63553D-ED91-4EEE-8CF5-F5B2646C832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D0BBED2-DE0C-4C03-811A-BD87DB5F3818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dirty="0" smtClean="0"/>
            <a:t>Де педагога</a:t>
          </a:r>
          <a:endParaRPr lang="ru-RU" dirty="0"/>
        </a:p>
      </dgm:t>
    </dgm:pt>
    <dgm:pt modelId="{82D51702-C0ED-47DA-8219-B26E1E6A2B7E}" type="parTrans" cxnId="{57A77B29-7850-4E83-9B08-FC056BF275C7}">
      <dgm:prSet/>
      <dgm:spPr/>
      <dgm:t>
        <a:bodyPr/>
        <a:lstStyle/>
        <a:p>
          <a:endParaRPr lang="ru-RU"/>
        </a:p>
      </dgm:t>
    </dgm:pt>
    <dgm:pt modelId="{6217DCAE-B40F-4608-8610-E651FCB80263}" type="sibTrans" cxnId="{57A77B29-7850-4E83-9B08-FC056BF275C7}">
      <dgm:prSet/>
      <dgm:spPr/>
      <dgm:t>
        <a:bodyPr/>
        <a:lstStyle/>
        <a:p>
          <a:endParaRPr lang="ru-RU"/>
        </a:p>
      </dgm:t>
    </dgm:pt>
    <dgm:pt modelId="{97CB1196-A440-4605-BD89-A5C15F4F5767}">
      <dgm:prSet phldrT="[Текст]"/>
      <dgm:spPr/>
      <dgm:t>
        <a:bodyPr/>
        <a:lstStyle/>
        <a:p>
          <a:r>
            <a:rPr lang="ru-RU" dirty="0" smtClean="0"/>
            <a:t>Интерпретация содержания</a:t>
          </a:r>
          <a:endParaRPr lang="ru-RU" dirty="0"/>
        </a:p>
      </dgm:t>
    </dgm:pt>
    <dgm:pt modelId="{DA525397-621A-4F01-801F-3485384156AE}" type="parTrans" cxnId="{56DD557B-02FA-4173-95B4-C7EEE37E6106}">
      <dgm:prSet/>
      <dgm:spPr/>
      <dgm:t>
        <a:bodyPr/>
        <a:lstStyle/>
        <a:p>
          <a:endParaRPr lang="ru-RU"/>
        </a:p>
      </dgm:t>
    </dgm:pt>
    <dgm:pt modelId="{51728EDB-2484-47DA-8CD3-7540122352E3}" type="sibTrans" cxnId="{56DD557B-02FA-4173-95B4-C7EEE37E6106}">
      <dgm:prSet/>
      <dgm:spPr/>
      <dgm:t>
        <a:bodyPr/>
        <a:lstStyle/>
        <a:p>
          <a:endParaRPr lang="ru-RU"/>
        </a:p>
      </dgm:t>
    </dgm:pt>
    <dgm:pt modelId="{819010F3-711B-4B29-BA4A-AA13EDF4ABDF}">
      <dgm:prSet phldrT="[Текст]"/>
      <dgm:spPr/>
      <dgm:t>
        <a:bodyPr/>
        <a:lstStyle/>
        <a:p>
          <a:r>
            <a:rPr lang="ru-RU" dirty="0" smtClean="0"/>
            <a:t>Методы обучения и контроля </a:t>
          </a:r>
          <a:endParaRPr lang="ru-RU" dirty="0"/>
        </a:p>
      </dgm:t>
    </dgm:pt>
    <dgm:pt modelId="{BEAB2104-D02B-4475-AB18-1395242FDC80}" type="parTrans" cxnId="{CF20FFF5-9D4E-464A-856B-070C7BD7D8DB}">
      <dgm:prSet/>
      <dgm:spPr/>
      <dgm:t>
        <a:bodyPr/>
        <a:lstStyle/>
        <a:p>
          <a:endParaRPr lang="ru-RU"/>
        </a:p>
      </dgm:t>
    </dgm:pt>
    <dgm:pt modelId="{A22666B4-91FD-4441-A2C5-105746908BD3}" type="sibTrans" cxnId="{CF20FFF5-9D4E-464A-856B-070C7BD7D8DB}">
      <dgm:prSet/>
      <dgm:spPr/>
      <dgm:t>
        <a:bodyPr/>
        <a:lstStyle/>
        <a:p>
          <a:endParaRPr lang="ru-RU"/>
        </a:p>
      </dgm:t>
    </dgm:pt>
    <dgm:pt modelId="{79474EE8-B8F3-492A-9FCA-77A5F5FFAE81}">
      <dgm:prSet phldrT="[Текст]"/>
      <dgm:spPr/>
      <dgm:t>
        <a:bodyPr/>
        <a:lstStyle/>
        <a:p>
          <a:r>
            <a:rPr lang="ru-RU" dirty="0" smtClean="0"/>
            <a:t>Условия !! </a:t>
          </a:r>
          <a:endParaRPr lang="ru-RU" dirty="0"/>
        </a:p>
      </dgm:t>
    </dgm:pt>
    <dgm:pt modelId="{B9C2BAE2-5EE2-4223-97BA-098B95FE7903}" type="parTrans" cxnId="{D22FA6D1-DB33-4633-9C26-3DC8D783705E}">
      <dgm:prSet/>
      <dgm:spPr/>
      <dgm:t>
        <a:bodyPr/>
        <a:lstStyle/>
        <a:p>
          <a:endParaRPr lang="ru-RU"/>
        </a:p>
      </dgm:t>
    </dgm:pt>
    <dgm:pt modelId="{7630A4D7-D7EF-4E76-B9CA-DE51F4261983}" type="sibTrans" cxnId="{D22FA6D1-DB33-4633-9C26-3DC8D783705E}">
      <dgm:prSet/>
      <dgm:spPr/>
      <dgm:t>
        <a:bodyPr/>
        <a:lstStyle/>
        <a:p>
          <a:endParaRPr lang="ru-RU"/>
        </a:p>
      </dgm:t>
    </dgm:pt>
    <dgm:pt modelId="{5FB8F480-7738-4550-90BB-97D2CE8838F7}" type="pres">
      <dgm:prSet presAssocID="{0D63553D-ED91-4EEE-8CF5-F5B2646C832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D0F7B86-6DAE-4FFD-92D5-80162E2BE4E6}" type="pres">
      <dgm:prSet presAssocID="{1D0BBED2-DE0C-4C03-811A-BD87DB5F3818}" presName="hierRoot1" presStyleCnt="0">
        <dgm:presLayoutVars>
          <dgm:hierBranch val="init"/>
        </dgm:presLayoutVars>
      </dgm:prSet>
      <dgm:spPr/>
    </dgm:pt>
    <dgm:pt modelId="{3DF9C76D-E855-4133-94E9-D1FF881E79A9}" type="pres">
      <dgm:prSet presAssocID="{1D0BBED2-DE0C-4C03-811A-BD87DB5F3818}" presName="rootComposite1" presStyleCnt="0"/>
      <dgm:spPr/>
    </dgm:pt>
    <dgm:pt modelId="{8A5CF7AA-23BF-4A3E-90C0-8490C72BB59B}" type="pres">
      <dgm:prSet presAssocID="{1D0BBED2-DE0C-4C03-811A-BD87DB5F3818}" presName="rootText1" presStyleLbl="node0" presStyleIdx="0" presStyleCnt="1" custScaleX="85276" custScaleY="64801" custLinFactY="-101310" custLinFactNeighborX="-86090" custLinFactNeighborY="-2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527018-FEE1-467A-B8E3-EE9F84A393EE}" type="pres">
      <dgm:prSet presAssocID="{1D0BBED2-DE0C-4C03-811A-BD87DB5F381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BC82C2A-F85C-4806-9950-9E960B898497}" type="pres">
      <dgm:prSet presAssocID="{1D0BBED2-DE0C-4C03-811A-BD87DB5F3818}" presName="hierChild2" presStyleCnt="0"/>
      <dgm:spPr/>
    </dgm:pt>
    <dgm:pt modelId="{52437EAF-660F-4774-A2F6-FB29F5314477}" type="pres">
      <dgm:prSet presAssocID="{DA525397-621A-4F01-801F-3485384156AE}" presName="Name37" presStyleLbl="parChTrans1D2" presStyleIdx="0" presStyleCnt="3"/>
      <dgm:spPr/>
      <dgm:t>
        <a:bodyPr/>
        <a:lstStyle/>
        <a:p>
          <a:endParaRPr lang="ru-RU"/>
        </a:p>
      </dgm:t>
    </dgm:pt>
    <dgm:pt modelId="{6FB0AC16-4211-48B0-8A8C-7D63C1449CF6}" type="pres">
      <dgm:prSet presAssocID="{97CB1196-A440-4605-BD89-A5C15F4F5767}" presName="hierRoot2" presStyleCnt="0">
        <dgm:presLayoutVars>
          <dgm:hierBranch val="init"/>
        </dgm:presLayoutVars>
      </dgm:prSet>
      <dgm:spPr/>
    </dgm:pt>
    <dgm:pt modelId="{F66456B0-FA7D-46B3-B01D-3EE07A07FE1A}" type="pres">
      <dgm:prSet presAssocID="{97CB1196-A440-4605-BD89-A5C15F4F5767}" presName="rootComposite" presStyleCnt="0"/>
      <dgm:spPr/>
    </dgm:pt>
    <dgm:pt modelId="{72140FF1-CED9-44E2-AE96-F6637124B66F}" type="pres">
      <dgm:prSet presAssocID="{97CB1196-A440-4605-BD89-A5C15F4F5767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3383688-FD00-4D9A-A095-A87E6195C72B}" type="pres">
      <dgm:prSet presAssocID="{97CB1196-A440-4605-BD89-A5C15F4F5767}" presName="rootConnector" presStyleLbl="node2" presStyleIdx="0" presStyleCnt="3"/>
      <dgm:spPr/>
      <dgm:t>
        <a:bodyPr/>
        <a:lstStyle/>
        <a:p>
          <a:endParaRPr lang="ru-RU"/>
        </a:p>
      </dgm:t>
    </dgm:pt>
    <dgm:pt modelId="{3CE09D65-3253-4289-928F-9120E729BC6A}" type="pres">
      <dgm:prSet presAssocID="{97CB1196-A440-4605-BD89-A5C15F4F5767}" presName="hierChild4" presStyleCnt="0"/>
      <dgm:spPr/>
    </dgm:pt>
    <dgm:pt modelId="{62DCB3BC-B1F1-4094-BB00-576ACF9B7563}" type="pres">
      <dgm:prSet presAssocID="{97CB1196-A440-4605-BD89-A5C15F4F5767}" presName="hierChild5" presStyleCnt="0"/>
      <dgm:spPr/>
    </dgm:pt>
    <dgm:pt modelId="{AE4C5D1D-223D-455C-92BD-27A9693CD735}" type="pres">
      <dgm:prSet presAssocID="{BEAB2104-D02B-4475-AB18-1395242FDC80}" presName="Name37" presStyleLbl="parChTrans1D2" presStyleIdx="1" presStyleCnt="3"/>
      <dgm:spPr/>
      <dgm:t>
        <a:bodyPr/>
        <a:lstStyle/>
        <a:p>
          <a:endParaRPr lang="ru-RU"/>
        </a:p>
      </dgm:t>
    </dgm:pt>
    <dgm:pt modelId="{335A0C69-4D4C-44B5-823E-C28979073560}" type="pres">
      <dgm:prSet presAssocID="{819010F3-711B-4B29-BA4A-AA13EDF4ABDF}" presName="hierRoot2" presStyleCnt="0">
        <dgm:presLayoutVars>
          <dgm:hierBranch val="init"/>
        </dgm:presLayoutVars>
      </dgm:prSet>
      <dgm:spPr/>
    </dgm:pt>
    <dgm:pt modelId="{0B3359AF-4D33-45D4-BC90-35ECE6F69056}" type="pres">
      <dgm:prSet presAssocID="{819010F3-711B-4B29-BA4A-AA13EDF4ABDF}" presName="rootComposite" presStyleCnt="0"/>
      <dgm:spPr/>
    </dgm:pt>
    <dgm:pt modelId="{3DC64435-ED3D-4767-A928-5E7CA55BC816}" type="pres">
      <dgm:prSet presAssocID="{819010F3-711B-4B29-BA4A-AA13EDF4ABD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450CDE-28A4-4D68-B1C9-2CBFD8881373}" type="pres">
      <dgm:prSet presAssocID="{819010F3-711B-4B29-BA4A-AA13EDF4ABDF}" presName="rootConnector" presStyleLbl="node2" presStyleIdx="1" presStyleCnt="3"/>
      <dgm:spPr/>
      <dgm:t>
        <a:bodyPr/>
        <a:lstStyle/>
        <a:p>
          <a:endParaRPr lang="ru-RU"/>
        </a:p>
      </dgm:t>
    </dgm:pt>
    <dgm:pt modelId="{8674E269-4A19-47F5-9C0C-2A54C84D3E4B}" type="pres">
      <dgm:prSet presAssocID="{819010F3-711B-4B29-BA4A-AA13EDF4ABDF}" presName="hierChild4" presStyleCnt="0"/>
      <dgm:spPr/>
    </dgm:pt>
    <dgm:pt modelId="{827CD0AB-86F9-491B-BF00-F8D4D6C9C390}" type="pres">
      <dgm:prSet presAssocID="{819010F3-711B-4B29-BA4A-AA13EDF4ABDF}" presName="hierChild5" presStyleCnt="0"/>
      <dgm:spPr/>
    </dgm:pt>
    <dgm:pt modelId="{5F4573BF-012B-49C7-AA4A-6890697831A7}" type="pres">
      <dgm:prSet presAssocID="{B9C2BAE2-5EE2-4223-97BA-098B95FE7903}" presName="Name37" presStyleLbl="parChTrans1D2" presStyleIdx="2" presStyleCnt="3"/>
      <dgm:spPr/>
      <dgm:t>
        <a:bodyPr/>
        <a:lstStyle/>
        <a:p>
          <a:endParaRPr lang="ru-RU"/>
        </a:p>
      </dgm:t>
    </dgm:pt>
    <dgm:pt modelId="{BABCA1F4-19F8-4529-AF72-A123FC1FD483}" type="pres">
      <dgm:prSet presAssocID="{79474EE8-B8F3-492A-9FCA-77A5F5FFAE81}" presName="hierRoot2" presStyleCnt="0">
        <dgm:presLayoutVars>
          <dgm:hierBranch val="init"/>
        </dgm:presLayoutVars>
      </dgm:prSet>
      <dgm:spPr/>
    </dgm:pt>
    <dgm:pt modelId="{6502CEAD-9656-4FD0-9B86-2F213945020B}" type="pres">
      <dgm:prSet presAssocID="{79474EE8-B8F3-492A-9FCA-77A5F5FFAE81}" presName="rootComposite" presStyleCnt="0"/>
      <dgm:spPr/>
    </dgm:pt>
    <dgm:pt modelId="{92461623-73DD-4E55-9E1E-48E08C37DA2A}" type="pres">
      <dgm:prSet presAssocID="{79474EE8-B8F3-492A-9FCA-77A5F5FFAE8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90D5A4-C476-453C-8FCB-B866324D5E02}" type="pres">
      <dgm:prSet presAssocID="{79474EE8-B8F3-492A-9FCA-77A5F5FFAE81}" presName="rootConnector" presStyleLbl="node2" presStyleIdx="2" presStyleCnt="3"/>
      <dgm:spPr/>
      <dgm:t>
        <a:bodyPr/>
        <a:lstStyle/>
        <a:p>
          <a:endParaRPr lang="ru-RU"/>
        </a:p>
      </dgm:t>
    </dgm:pt>
    <dgm:pt modelId="{59B918ED-5F9C-4DEE-80CB-952A0E78C5AC}" type="pres">
      <dgm:prSet presAssocID="{79474EE8-B8F3-492A-9FCA-77A5F5FFAE81}" presName="hierChild4" presStyleCnt="0"/>
      <dgm:spPr/>
    </dgm:pt>
    <dgm:pt modelId="{C88B1BCA-BAEA-4450-A5C7-FE173FEC1138}" type="pres">
      <dgm:prSet presAssocID="{79474EE8-B8F3-492A-9FCA-77A5F5FFAE81}" presName="hierChild5" presStyleCnt="0"/>
      <dgm:spPr/>
    </dgm:pt>
    <dgm:pt modelId="{AA5F3C71-CF57-493C-9995-C58E950FC40E}" type="pres">
      <dgm:prSet presAssocID="{1D0BBED2-DE0C-4C03-811A-BD87DB5F3818}" presName="hierChild3" presStyleCnt="0"/>
      <dgm:spPr/>
    </dgm:pt>
  </dgm:ptLst>
  <dgm:cxnLst>
    <dgm:cxn modelId="{D2E0DE71-5D13-47B8-9B0C-52ECB6AD0D41}" type="presOf" srcId="{DA525397-621A-4F01-801F-3485384156AE}" destId="{52437EAF-660F-4774-A2F6-FB29F5314477}" srcOrd="0" destOrd="0" presId="urn:microsoft.com/office/officeart/2005/8/layout/orgChart1"/>
    <dgm:cxn modelId="{9E03F1EC-5E18-4E31-9F75-67889192AC45}" type="presOf" srcId="{B9C2BAE2-5EE2-4223-97BA-098B95FE7903}" destId="{5F4573BF-012B-49C7-AA4A-6890697831A7}" srcOrd="0" destOrd="0" presId="urn:microsoft.com/office/officeart/2005/8/layout/orgChart1"/>
    <dgm:cxn modelId="{E168D790-AC0F-438A-BCA4-8AB0CBDF5BF7}" type="presOf" srcId="{BEAB2104-D02B-4475-AB18-1395242FDC80}" destId="{AE4C5D1D-223D-455C-92BD-27A9693CD735}" srcOrd="0" destOrd="0" presId="urn:microsoft.com/office/officeart/2005/8/layout/orgChart1"/>
    <dgm:cxn modelId="{CF20FFF5-9D4E-464A-856B-070C7BD7D8DB}" srcId="{1D0BBED2-DE0C-4C03-811A-BD87DB5F3818}" destId="{819010F3-711B-4B29-BA4A-AA13EDF4ABDF}" srcOrd="1" destOrd="0" parTransId="{BEAB2104-D02B-4475-AB18-1395242FDC80}" sibTransId="{A22666B4-91FD-4441-A2C5-105746908BD3}"/>
    <dgm:cxn modelId="{E16BAA89-E1BD-42B2-8DF1-274FEBD533C0}" type="presOf" srcId="{79474EE8-B8F3-492A-9FCA-77A5F5FFAE81}" destId="{92461623-73DD-4E55-9E1E-48E08C37DA2A}" srcOrd="0" destOrd="0" presId="urn:microsoft.com/office/officeart/2005/8/layout/orgChart1"/>
    <dgm:cxn modelId="{C71DEAC7-DA2C-4AAE-A97C-3FB179375312}" type="presOf" srcId="{97CB1196-A440-4605-BD89-A5C15F4F5767}" destId="{72140FF1-CED9-44E2-AE96-F6637124B66F}" srcOrd="0" destOrd="0" presId="urn:microsoft.com/office/officeart/2005/8/layout/orgChart1"/>
    <dgm:cxn modelId="{D22FA6D1-DB33-4633-9C26-3DC8D783705E}" srcId="{1D0BBED2-DE0C-4C03-811A-BD87DB5F3818}" destId="{79474EE8-B8F3-492A-9FCA-77A5F5FFAE81}" srcOrd="2" destOrd="0" parTransId="{B9C2BAE2-5EE2-4223-97BA-098B95FE7903}" sibTransId="{7630A4D7-D7EF-4E76-B9CA-DE51F4261983}"/>
    <dgm:cxn modelId="{56DD557B-02FA-4173-95B4-C7EEE37E6106}" srcId="{1D0BBED2-DE0C-4C03-811A-BD87DB5F3818}" destId="{97CB1196-A440-4605-BD89-A5C15F4F5767}" srcOrd="0" destOrd="0" parTransId="{DA525397-621A-4F01-801F-3485384156AE}" sibTransId="{51728EDB-2484-47DA-8CD3-7540122352E3}"/>
    <dgm:cxn modelId="{E1E21309-9F99-4BE7-932B-5EF0C0ED4B64}" type="presOf" srcId="{819010F3-711B-4B29-BA4A-AA13EDF4ABDF}" destId="{8F450CDE-28A4-4D68-B1C9-2CBFD8881373}" srcOrd="1" destOrd="0" presId="urn:microsoft.com/office/officeart/2005/8/layout/orgChart1"/>
    <dgm:cxn modelId="{44E81497-B877-4C0E-9CDC-C57AF7251064}" type="presOf" srcId="{0D63553D-ED91-4EEE-8CF5-F5B2646C8329}" destId="{5FB8F480-7738-4550-90BB-97D2CE8838F7}" srcOrd="0" destOrd="0" presId="urn:microsoft.com/office/officeart/2005/8/layout/orgChart1"/>
    <dgm:cxn modelId="{C52A2E13-CCFB-4270-9161-9FAE2ABB76FC}" type="presOf" srcId="{1D0BBED2-DE0C-4C03-811A-BD87DB5F3818}" destId="{8A5CF7AA-23BF-4A3E-90C0-8490C72BB59B}" srcOrd="0" destOrd="0" presId="urn:microsoft.com/office/officeart/2005/8/layout/orgChart1"/>
    <dgm:cxn modelId="{57A77B29-7850-4E83-9B08-FC056BF275C7}" srcId="{0D63553D-ED91-4EEE-8CF5-F5B2646C8329}" destId="{1D0BBED2-DE0C-4C03-811A-BD87DB5F3818}" srcOrd="0" destOrd="0" parTransId="{82D51702-C0ED-47DA-8219-B26E1E6A2B7E}" sibTransId="{6217DCAE-B40F-4608-8610-E651FCB80263}"/>
    <dgm:cxn modelId="{CBC64813-01B7-44E9-8775-E246E76CD06E}" type="presOf" srcId="{97CB1196-A440-4605-BD89-A5C15F4F5767}" destId="{43383688-FD00-4D9A-A095-A87E6195C72B}" srcOrd="1" destOrd="0" presId="urn:microsoft.com/office/officeart/2005/8/layout/orgChart1"/>
    <dgm:cxn modelId="{F5C57B7B-CFDD-48A5-8416-14ABDB70EAFE}" type="presOf" srcId="{1D0BBED2-DE0C-4C03-811A-BD87DB5F3818}" destId="{F2527018-FEE1-467A-B8E3-EE9F84A393EE}" srcOrd="1" destOrd="0" presId="urn:microsoft.com/office/officeart/2005/8/layout/orgChart1"/>
    <dgm:cxn modelId="{88A0DA97-5905-4200-AAED-50594A93ED01}" type="presOf" srcId="{819010F3-711B-4B29-BA4A-AA13EDF4ABDF}" destId="{3DC64435-ED3D-4767-A928-5E7CA55BC816}" srcOrd="0" destOrd="0" presId="urn:microsoft.com/office/officeart/2005/8/layout/orgChart1"/>
    <dgm:cxn modelId="{5FE59083-DE43-4E21-A9AC-EBF8C798DD4F}" type="presOf" srcId="{79474EE8-B8F3-492A-9FCA-77A5F5FFAE81}" destId="{8090D5A4-C476-453C-8FCB-B866324D5E02}" srcOrd="1" destOrd="0" presId="urn:microsoft.com/office/officeart/2005/8/layout/orgChart1"/>
    <dgm:cxn modelId="{9F9C436E-D936-4F4D-A8AE-5ACECE269C51}" type="presParOf" srcId="{5FB8F480-7738-4550-90BB-97D2CE8838F7}" destId="{BD0F7B86-6DAE-4FFD-92D5-80162E2BE4E6}" srcOrd="0" destOrd="0" presId="urn:microsoft.com/office/officeart/2005/8/layout/orgChart1"/>
    <dgm:cxn modelId="{11420F71-D763-41AF-8F15-DDE857643079}" type="presParOf" srcId="{BD0F7B86-6DAE-4FFD-92D5-80162E2BE4E6}" destId="{3DF9C76D-E855-4133-94E9-D1FF881E79A9}" srcOrd="0" destOrd="0" presId="urn:microsoft.com/office/officeart/2005/8/layout/orgChart1"/>
    <dgm:cxn modelId="{E6CAF35B-6BDF-4E64-94B9-E1B6242F7418}" type="presParOf" srcId="{3DF9C76D-E855-4133-94E9-D1FF881E79A9}" destId="{8A5CF7AA-23BF-4A3E-90C0-8490C72BB59B}" srcOrd="0" destOrd="0" presId="urn:microsoft.com/office/officeart/2005/8/layout/orgChart1"/>
    <dgm:cxn modelId="{12505328-9965-4A7D-A20A-86480C181C76}" type="presParOf" srcId="{3DF9C76D-E855-4133-94E9-D1FF881E79A9}" destId="{F2527018-FEE1-467A-B8E3-EE9F84A393EE}" srcOrd="1" destOrd="0" presId="urn:microsoft.com/office/officeart/2005/8/layout/orgChart1"/>
    <dgm:cxn modelId="{BFE6B07A-3B6F-4EC8-8513-F6485C3A2316}" type="presParOf" srcId="{BD0F7B86-6DAE-4FFD-92D5-80162E2BE4E6}" destId="{FBC82C2A-F85C-4806-9950-9E960B898497}" srcOrd="1" destOrd="0" presId="urn:microsoft.com/office/officeart/2005/8/layout/orgChart1"/>
    <dgm:cxn modelId="{ACBD47EB-D935-4546-8DA6-5B22AA14ED62}" type="presParOf" srcId="{FBC82C2A-F85C-4806-9950-9E960B898497}" destId="{52437EAF-660F-4774-A2F6-FB29F5314477}" srcOrd="0" destOrd="0" presId="urn:microsoft.com/office/officeart/2005/8/layout/orgChart1"/>
    <dgm:cxn modelId="{176BC722-BCA8-4A8E-A419-2EC2967051EC}" type="presParOf" srcId="{FBC82C2A-F85C-4806-9950-9E960B898497}" destId="{6FB0AC16-4211-48B0-8A8C-7D63C1449CF6}" srcOrd="1" destOrd="0" presId="urn:microsoft.com/office/officeart/2005/8/layout/orgChart1"/>
    <dgm:cxn modelId="{25FEE654-B35B-43E5-A536-7C9B84B23D4B}" type="presParOf" srcId="{6FB0AC16-4211-48B0-8A8C-7D63C1449CF6}" destId="{F66456B0-FA7D-46B3-B01D-3EE07A07FE1A}" srcOrd="0" destOrd="0" presId="urn:microsoft.com/office/officeart/2005/8/layout/orgChart1"/>
    <dgm:cxn modelId="{54580BA7-2B73-4CB0-B2DD-B02A0A423942}" type="presParOf" srcId="{F66456B0-FA7D-46B3-B01D-3EE07A07FE1A}" destId="{72140FF1-CED9-44E2-AE96-F6637124B66F}" srcOrd="0" destOrd="0" presId="urn:microsoft.com/office/officeart/2005/8/layout/orgChart1"/>
    <dgm:cxn modelId="{A90BAE64-3E30-434C-B895-55B24206B365}" type="presParOf" srcId="{F66456B0-FA7D-46B3-B01D-3EE07A07FE1A}" destId="{43383688-FD00-4D9A-A095-A87E6195C72B}" srcOrd="1" destOrd="0" presId="urn:microsoft.com/office/officeart/2005/8/layout/orgChart1"/>
    <dgm:cxn modelId="{E1276A91-A212-4600-82FA-2ADE3D499CAD}" type="presParOf" srcId="{6FB0AC16-4211-48B0-8A8C-7D63C1449CF6}" destId="{3CE09D65-3253-4289-928F-9120E729BC6A}" srcOrd="1" destOrd="0" presId="urn:microsoft.com/office/officeart/2005/8/layout/orgChart1"/>
    <dgm:cxn modelId="{4DFBCC2E-37BB-4D7C-AE01-0631D868EF80}" type="presParOf" srcId="{6FB0AC16-4211-48B0-8A8C-7D63C1449CF6}" destId="{62DCB3BC-B1F1-4094-BB00-576ACF9B7563}" srcOrd="2" destOrd="0" presId="urn:microsoft.com/office/officeart/2005/8/layout/orgChart1"/>
    <dgm:cxn modelId="{5B3EFC57-DC41-4B92-95F8-2834504EF11F}" type="presParOf" srcId="{FBC82C2A-F85C-4806-9950-9E960B898497}" destId="{AE4C5D1D-223D-455C-92BD-27A9693CD735}" srcOrd="2" destOrd="0" presId="urn:microsoft.com/office/officeart/2005/8/layout/orgChart1"/>
    <dgm:cxn modelId="{6F9A631B-D0B5-4C8B-9182-AA076705D377}" type="presParOf" srcId="{FBC82C2A-F85C-4806-9950-9E960B898497}" destId="{335A0C69-4D4C-44B5-823E-C28979073560}" srcOrd="3" destOrd="0" presId="urn:microsoft.com/office/officeart/2005/8/layout/orgChart1"/>
    <dgm:cxn modelId="{AC5EDE0A-06DE-4B56-8469-95A913905A6A}" type="presParOf" srcId="{335A0C69-4D4C-44B5-823E-C28979073560}" destId="{0B3359AF-4D33-45D4-BC90-35ECE6F69056}" srcOrd="0" destOrd="0" presId="urn:microsoft.com/office/officeart/2005/8/layout/orgChart1"/>
    <dgm:cxn modelId="{8786F6F0-345A-4716-834F-79401513CEA0}" type="presParOf" srcId="{0B3359AF-4D33-45D4-BC90-35ECE6F69056}" destId="{3DC64435-ED3D-4767-A928-5E7CA55BC816}" srcOrd="0" destOrd="0" presId="urn:microsoft.com/office/officeart/2005/8/layout/orgChart1"/>
    <dgm:cxn modelId="{530432FF-8EBA-4AC4-B7C3-1B01A84C1E85}" type="presParOf" srcId="{0B3359AF-4D33-45D4-BC90-35ECE6F69056}" destId="{8F450CDE-28A4-4D68-B1C9-2CBFD8881373}" srcOrd="1" destOrd="0" presId="urn:microsoft.com/office/officeart/2005/8/layout/orgChart1"/>
    <dgm:cxn modelId="{32CA4A0C-EC5A-4323-8723-158E5C5AFDF0}" type="presParOf" srcId="{335A0C69-4D4C-44B5-823E-C28979073560}" destId="{8674E269-4A19-47F5-9C0C-2A54C84D3E4B}" srcOrd="1" destOrd="0" presId="urn:microsoft.com/office/officeart/2005/8/layout/orgChart1"/>
    <dgm:cxn modelId="{C4C95E67-0B01-4D6C-A101-1BE9F4D613AD}" type="presParOf" srcId="{335A0C69-4D4C-44B5-823E-C28979073560}" destId="{827CD0AB-86F9-491B-BF00-F8D4D6C9C390}" srcOrd="2" destOrd="0" presId="urn:microsoft.com/office/officeart/2005/8/layout/orgChart1"/>
    <dgm:cxn modelId="{DC160595-EB94-402A-BB0A-E31DBA9299A1}" type="presParOf" srcId="{FBC82C2A-F85C-4806-9950-9E960B898497}" destId="{5F4573BF-012B-49C7-AA4A-6890697831A7}" srcOrd="4" destOrd="0" presId="urn:microsoft.com/office/officeart/2005/8/layout/orgChart1"/>
    <dgm:cxn modelId="{9A165E71-8B88-4889-AA9D-2795875AB211}" type="presParOf" srcId="{FBC82C2A-F85C-4806-9950-9E960B898497}" destId="{BABCA1F4-19F8-4529-AF72-A123FC1FD483}" srcOrd="5" destOrd="0" presId="urn:microsoft.com/office/officeart/2005/8/layout/orgChart1"/>
    <dgm:cxn modelId="{B048436B-BA78-4521-8CC4-CD15E9E3FC95}" type="presParOf" srcId="{BABCA1F4-19F8-4529-AF72-A123FC1FD483}" destId="{6502CEAD-9656-4FD0-9B86-2F213945020B}" srcOrd="0" destOrd="0" presId="urn:microsoft.com/office/officeart/2005/8/layout/orgChart1"/>
    <dgm:cxn modelId="{C75F8055-2860-4AD6-BE89-37609261950C}" type="presParOf" srcId="{6502CEAD-9656-4FD0-9B86-2F213945020B}" destId="{92461623-73DD-4E55-9E1E-48E08C37DA2A}" srcOrd="0" destOrd="0" presId="urn:microsoft.com/office/officeart/2005/8/layout/orgChart1"/>
    <dgm:cxn modelId="{7724F1A9-1248-4806-8CCE-8B0F1BC38449}" type="presParOf" srcId="{6502CEAD-9656-4FD0-9B86-2F213945020B}" destId="{8090D5A4-C476-453C-8FCB-B866324D5E02}" srcOrd="1" destOrd="0" presId="urn:microsoft.com/office/officeart/2005/8/layout/orgChart1"/>
    <dgm:cxn modelId="{FA8D2614-1E91-4352-BC99-EE06600159B9}" type="presParOf" srcId="{BABCA1F4-19F8-4529-AF72-A123FC1FD483}" destId="{59B918ED-5F9C-4DEE-80CB-952A0E78C5AC}" srcOrd="1" destOrd="0" presId="urn:microsoft.com/office/officeart/2005/8/layout/orgChart1"/>
    <dgm:cxn modelId="{D763AF3F-DA48-49FB-9156-09A2117F642B}" type="presParOf" srcId="{BABCA1F4-19F8-4529-AF72-A123FC1FD483}" destId="{C88B1BCA-BAEA-4450-A5C7-FE173FEC1138}" srcOrd="2" destOrd="0" presId="urn:microsoft.com/office/officeart/2005/8/layout/orgChart1"/>
    <dgm:cxn modelId="{3663438D-27A5-4D73-804A-416587C9BEC4}" type="presParOf" srcId="{BD0F7B86-6DAE-4FFD-92D5-80162E2BE4E6}" destId="{AA5F3C71-CF57-493C-9995-C58E950FC40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3B2DCC-D5A9-436A-BF14-43220958EA7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2A5F0FF-07B5-438F-A268-6F176A80EC6D}">
      <dgm:prSet phldrT="[Текст]"/>
      <dgm:spPr>
        <a:solidFill>
          <a:srgbClr val="7030A0"/>
        </a:solidFill>
      </dgm:spPr>
      <dgm:t>
        <a:bodyPr/>
        <a:lstStyle/>
        <a:p>
          <a:r>
            <a:rPr lang="ru-RU" dirty="0" smtClean="0"/>
            <a:t>Де ученика</a:t>
          </a:r>
          <a:endParaRPr lang="ru-RU" dirty="0"/>
        </a:p>
      </dgm:t>
    </dgm:pt>
    <dgm:pt modelId="{EE96E0E5-2A5E-4DEB-9879-E8CEB08737CE}" type="parTrans" cxnId="{994ABB2E-4A32-4DC8-9D16-FECD31215E0B}">
      <dgm:prSet/>
      <dgm:spPr/>
      <dgm:t>
        <a:bodyPr/>
        <a:lstStyle/>
        <a:p>
          <a:endParaRPr lang="ru-RU"/>
        </a:p>
      </dgm:t>
    </dgm:pt>
    <dgm:pt modelId="{7F7E828B-778E-4497-B5C0-58FEBD4A392A}" type="sibTrans" cxnId="{994ABB2E-4A32-4DC8-9D16-FECD31215E0B}">
      <dgm:prSet/>
      <dgm:spPr/>
      <dgm:t>
        <a:bodyPr/>
        <a:lstStyle/>
        <a:p>
          <a:endParaRPr lang="ru-RU"/>
        </a:p>
      </dgm:t>
    </dgm:pt>
    <dgm:pt modelId="{EA98757B-C3AF-4F68-9EE0-C7B7310A7EBA}">
      <dgm:prSet phldrT="[Текст]" custT="1"/>
      <dgm:spPr/>
      <dgm:t>
        <a:bodyPr/>
        <a:lstStyle/>
        <a:p>
          <a:r>
            <a:rPr lang="ru-RU" sz="2000" dirty="0" smtClean="0"/>
            <a:t>Напряженность интеллектуальных сил</a:t>
          </a:r>
          <a:endParaRPr lang="ru-RU" sz="2000" dirty="0"/>
        </a:p>
      </dgm:t>
    </dgm:pt>
    <dgm:pt modelId="{869796FF-23A5-4461-BCA6-4E9A86AA8DA5}" type="parTrans" cxnId="{18A9DAFC-AF5F-47BE-A132-0E84CFE9C596}">
      <dgm:prSet/>
      <dgm:spPr/>
      <dgm:t>
        <a:bodyPr/>
        <a:lstStyle/>
        <a:p>
          <a:endParaRPr lang="ru-RU"/>
        </a:p>
      </dgm:t>
    </dgm:pt>
    <dgm:pt modelId="{324D7501-6B4B-4685-9016-C076F162215B}" type="sibTrans" cxnId="{18A9DAFC-AF5F-47BE-A132-0E84CFE9C596}">
      <dgm:prSet/>
      <dgm:spPr/>
      <dgm:t>
        <a:bodyPr/>
        <a:lstStyle/>
        <a:p>
          <a:endParaRPr lang="ru-RU"/>
        </a:p>
      </dgm:t>
    </dgm:pt>
    <dgm:pt modelId="{3848C83A-3754-4579-AFE2-E38027625AE5}">
      <dgm:prSet phldrT="[Текст]" custT="1"/>
      <dgm:spPr/>
      <dgm:t>
        <a:bodyPr/>
        <a:lstStyle/>
        <a:p>
          <a:r>
            <a:rPr lang="ru-RU" sz="2000" dirty="0" smtClean="0"/>
            <a:t>Отношение к процессу</a:t>
          </a:r>
          <a:endParaRPr lang="ru-RU" sz="2000" dirty="0"/>
        </a:p>
      </dgm:t>
    </dgm:pt>
    <dgm:pt modelId="{250312B9-7B51-4BA3-8D30-40F969345EC2}" type="parTrans" cxnId="{B242ECEC-8701-42F4-A51A-1F46D4EFB26C}">
      <dgm:prSet/>
      <dgm:spPr/>
      <dgm:t>
        <a:bodyPr/>
        <a:lstStyle/>
        <a:p>
          <a:endParaRPr lang="ru-RU"/>
        </a:p>
      </dgm:t>
    </dgm:pt>
    <dgm:pt modelId="{85AE3D2A-31CA-4859-BB15-186F9EF6F97F}" type="sibTrans" cxnId="{B242ECEC-8701-42F4-A51A-1F46D4EFB26C}">
      <dgm:prSet/>
      <dgm:spPr/>
      <dgm:t>
        <a:bodyPr/>
        <a:lstStyle/>
        <a:p>
          <a:endParaRPr lang="ru-RU"/>
        </a:p>
      </dgm:t>
    </dgm:pt>
    <dgm:pt modelId="{4F78B070-DF6E-4976-8EDB-3970808827C0}" type="pres">
      <dgm:prSet presAssocID="{B63B2DCC-D5A9-436A-BF14-43220958EA7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F38CB52-F254-4C99-87A6-5F054E997702}" type="pres">
      <dgm:prSet presAssocID="{02A5F0FF-07B5-438F-A268-6F176A80EC6D}" presName="hierRoot1" presStyleCnt="0">
        <dgm:presLayoutVars>
          <dgm:hierBranch val="init"/>
        </dgm:presLayoutVars>
      </dgm:prSet>
      <dgm:spPr/>
    </dgm:pt>
    <dgm:pt modelId="{5792B893-8875-46E2-AD5C-0F4925133A62}" type="pres">
      <dgm:prSet presAssocID="{02A5F0FF-07B5-438F-A268-6F176A80EC6D}" presName="rootComposite1" presStyleCnt="0"/>
      <dgm:spPr/>
    </dgm:pt>
    <dgm:pt modelId="{16ECCF29-E91B-4718-9FF8-A84E55EF9294}" type="pres">
      <dgm:prSet presAssocID="{02A5F0FF-07B5-438F-A268-6F176A80EC6D}" presName="rootText1" presStyleLbl="node0" presStyleIdx="0" presStyleCnt="1" custScaleX="39140" custScaleY="30402" custLinFactNeighborX="-47292" custLinFactNeighborY="-506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2EBD44-E1BE-4133-8208-23C59CE2B081}" type="pres">
      <dgm:prSet presAssocID="{02A5F0FF-07B5-438F-A268-6F176A80EC6D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2A39580-F0DB-493C-9D48-37240431CCD0}" type="pres">
      <dgm:prSet presAssocID="{02A5F0FF-07B5-438F-A268-6F176A80EC6D}" presName="hierChild2" presStyleCnt="0"/>
      <dgm:spPr/>
    </dgm:pt>
    <dgm:pt modelId="{68CDFE4B-B26A-49DC-A683-1E755EC9C06B}" type="pres">
      <dgm:prSet presAssocID="{869796FF-23A5-4461-BCA6-4E9A86AA8DA5}" presName="Name37" presStyleLbl="parChTrans1D2" presStyleIdx="0" presStyleCnt="2"/>
      <dgm:spPr/>
      <dgm:t>
        <a:bodyPr/>
        <a:lstStyle/>
        <a:p>
          <a:endParaRPr lang="ru-RU"/>
        </a:p>
      </dgm:t>
    </dgm:pt>
    <dgm:pt modelId="{5B8337FA-0345-439B-9E73-37E4FB24AD40}" type="pres">
      <dgm:prSet presAssocID="{EA98757B-C3AF-4F68-9EE0-C7B7310A7EBA}" presName="hierRoot2" presStyleCnt="0">
        <dgm:presLayoutVars>
          <dgm:hierBranch val="init"/>
        </dgm:presLayoutVars>
      </dgm:prSet>
      <dgm:spPr/>
    </dgm:pt>
    <dgm:pt modelId="{2224344D-46A0-483E-BDD4-E42FC9A202AE}" type="pres">
      <dgm:prSet presAssocID="{EA98757B-C3AF-4F68-9EE0-C7B7310A7EBA}" presName="rootComposite" presStyleCnt="0"/>
      <dgm:spPr/>
    </dgm:pt>
    <dgm:pt modelId="{2EF924D7-C44B-4090-A721-BD5474006E03}" type="pres">
      <dgm:prSet presAssocID="{EA98757B-C3AF-4F68-9EE0-C7B7310A7EBA}" presName="rootText" presStyleLbl="node2" presStyleIdx="0" presStyleCnt="2" custScaleX="70372" custScaleY="599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479ABF-D0A4-4162-B484-B3A7AF6DCBB4}" type="pres">
      <dgm:prSet presAssocID="{EA98757B-C3AF-4F68-9EE0-C7B7310A7EBA}" presName="rootConnector" presStyleLbl="node2" presStyleIdx="0" presStyleCnt="2"/>
      <dgm:spPr/>
      <dgm:t>
        <a:bodyPr/>
        <a:lstStyle/>
        <a:p>
          <a:endParaRPr lang="ru-RU"/>
        </a:p>
      </dgm:t>
    </dgm:pt>
    <dgm:pt modelId="{E5BA96F7-91B4-45C6-99F4-3A9BAFBA1A52}" type="pres">
      <dgm:prSet presAssocID="{EA98757B-C3AF-4F68-9EE0-C7B7310A7EBA}" presName="hierChild4" presStyleCnt="0"/>
      <dgm:spPr/>
    </dgm:pt>
    <dgm:pt modelId="{F4D5AECB-FBD5-467F-AF56-1C1E4114B9B0}" type="pres">
      <dgm:prSet presAssocID="{EA98757B-C3AF-4F68-9EE0-C7B7310A7EBA}" presName="hierChild5" presStyleCnt="0"/>
      <dgm:spPr/>
    </dgm:pt>
    <dgm:pt modelId="{6702B6C4-481E-4814-9864-B926F36109CF}" type="pres">
      <dgm:prSet presAssocID="{250312B9-7B51-4BA3-8D30-40F969345EC2}" presName="Name37" presStyleLbl="parChTrans1D2" presStyleIdx="1" presStyleCnt="2"/>
      <dgm:spPr/>
      <dgm:t>
        <a:bodyPr/>
        <a:lstStyle/>
        <a:p>
          <a:endParaRPr lang="ru-RU"/>
        </a:p>
      </dgm:t>
    </dgm:pt>
    <dgm:pt modelId="{7F9DAFA7-5BD4-48E3-878E-52FFC0864DF5}" type="pres">
      <dgm:prSet presAssocID="{3848C83A-3754-4579-AFE2-E38027625AE5}" presName="hierRoot2" presStyleCnt="0">
        <dgm:presLayoutVars>
          <dgm:hierBranch val="init"/>
        </dgm:presLayoutVars>
      </dgm:prSet>
      <dgm:spPr/>
    </dgm:pt>
    <dgm:pt modelId="{A3EFCE69-9583-4F8A-B69A-1862E1EAB85F}" type="pres">
      <dgm:prSet presAssocID="{3848C83A-3754-4579-AFE2-E38027625AE5}" presName="rootComposite" presStyleCnt="0"/>
      <dgm:spPr/>
    </dgm:pt>
    <dgm:pt modelId="{7E971DB5-0349-48C7-91EC-9C5AAE2F5E3B}" type="pres">
      <dgm:prSet presAssocID="{3848C83A-3754-4579-AFE2-E38027625AE5}" presName="rootText" presStyleLbl="node2" presStyleIdx="1" presStyleCnt="2" custScaleX="49415" custScaleY="524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374FC29-32FC-4934-B40F-A95B491C0852}" type="pres">
      <dgm:prSet presAssocID="{3848C83A-3754-4579-AFE2-E38027625AE5}" presName="rootConnector" presStyleLbl="node2" presStyleIdx="1" presStyleCnt="2"/>
      <dgm:spPr/>
      <dgm:t>
        <a:bodyPr/>
        <a:lstStyle/>
        <a:p>
          <a:endParaRPr lang="ru-RU"/>
        </a:p>
      </dgm:t>
    </dgm:pt>
    <dgm:pt modelId="{526F1FAE-3F99-47DA-9926-FE36EB68D6B5}" type="pres">
      <dgm:prSet presAssocID="{3848C83A-3754-4579-AFE2-E38027625AE5}" presName="hierChild4" presStyleCnt="0"/>
      <dgm:spPr/>
    </dgm:pt>
    <dgm:pt modelId="{3A7DF3E7-B18D-47A3-8AD4-D649AF3C8D3F}" type="pres">
      <dgm:prSet presAssocID="{3848C83A-3754-4579-AFE2-E38027625AE5}" presName="hierChild5" presStyleCnt="0"/>
      <dgm:spPr/>
    </dgm:pt>
    <dgm:pt modelId="{6217D2DD-1382-4F40-B634-1ECC9F8EB43A}" type="pres">
      <dgm:prSet presAssocID="{02A5F0FF-07B5-438F-A268-6F176A80EC6D}" presName="hierChild3" presStyleCnt="0"/>
      <dgm:spPr/>
    </dgm:pt>
  </dgm:ptLst>
  <dgm:cxnLst>
    <dgm:cxn modelId="{F4699622-F484-42D5-8DB5-2834F5F175F6}" type="presOf" srcId="{B63B2DCC-D5A9-436A-BF14-43220958EA7A}" destId="{4F78B070-DF6E-4976-8EDB-3970808827C0}" srcOrd="0" destOrd="0" presId="urn:microsoft.com/office/officeart/2005/8/layout/orgChart1"/>
    <dgm:cxn modelId="{7047B09C-219D-4F6C-AD9B-49F668E5DF07}" type="presOf" srcId="{869796FF-23A5-4461-BCA6-4E9A86AA8DA5}" destId="{68CDFE4B-B26A-49DC-A683-1E755EC9C06B}" srcOrd="0" destOrd="0" presId="urn:microsoft.com/office/officeart/2005/8/layout/orgChart1"/>
    <dgm:cxn modelId="{DE61B228-C274-4508-9B99-A75C59F1457C}" type="presOf" srcId="{EA98757B-C3AF-4F68-9EE0-C7B7310A7EBA}" destId="{CC479ABF-D0A4-4162-B484-B3A7AF6DCBB4}" srcOrd="1" destOrd="0" presId="urn:microsoft.com/office/officeart/2005/8/layout/orgChart1"/>
    <dgm:cxn modelId="{405810A9-6663-4E39-91EE-9BC15042CC23}" type="presOf" srcId="{3848C83A-3754-4579-AFE2-E38027625AE5}" destId="{7E971DB5-0349-48C7-91EC-9C5AAE2F5E3B}" srcOrd="0" destOrd="0" presId="urn:microsoft.com/office/officeart/2005/8/layout/orgChart1"/>
    <dgm:cxn modelId="{B242ECEC-8701-42F4-A51A-1F46D4EFB26C}" srcId="{02A5F0FF-07B5-438F-A268-6F176A80EC6D}" destId="{3848C83A-3754-4579-AFE2-E38027625AE5}" srcOrd="1" destOrd="0" parTransId="{250312B9-7B51-4BA3-8D30-40F969345EC2}" sibTransId="{85AE3D2A-31CA-4859-BB15-186F9EF6F97F}"/>
    <dgm:cxn modelId="{8A860FF2-C4E7-4C57-BCBB-6D1A8223B952}" type="presOf" srcId="{3848C83A-3754-4579-AFE2-E38027625AE5}" destId="{4374FC29-32FC-4934-B40F-A95B491C0852}" srcOrd="1" destOrd="0" presId="urn:microsoft.com/office/officeart/2005/8/layout/orgChart1"/>
    <dgm:cxn modelId="{48782F5E-33B0-4963-8B74-5032157ED1B4}" type="presOf" srcId="{EA98757B-C3AF-4F68-9EE0-C7B7310A7EBA}" destId="{2EF924D7-C44B-4090-A721-BD5474006E03}" srcOrd="0" destOrd="0" presId="urn:microsoft.com/office/officeart/2005/8/layout/orgChart1"/>
    <dgm:cxn modelId="{949556C0-A842-49B2-9A0F-938155AAC3DB}" type="presOf" srcId="{02A5F0FF-07B5-438F-A268-6F176A80EC6D}" destId="{16ECCF29-E91B-4718-9FF8-A84E55EF9294}" srcOrd="0" destOrd="0" presId="urn:microsoft.com/office/officeart/2005/8/layout/orgChart1"/>
    <dgm:cxn modelId="{994ABB2E-4A32-4DC8-9D16-FECD31215E0B}" srcId="{B63B2DCC-D5A9-436A-BF14-43220958EA7A}" destId="{02A5F0FF-07B5-438F-A268-6F176A80EC6D}" srcOrd="0" destOrd="0" parTransId="{EE96E0E5-2A5E-4DEB-9879-E8CEB08737CE}" sibTransId="{7F7E828B-778E-4497-B5C0-58FEBD4A392A}"/>
    <dgm:cxn modelId="{A30673A8-CBF1-45CC-A719-8F752ED6AFE4}" type="presOf" srcId="{02A5F0FF-07B5-438F-A268-6F176A80EC6D}" destId="{DB2EBD44-E1BE-4133-8208-23C59CE2B081}" srcOrd="1" destOrd="0" presId="urn:microsoft.com/office/officeart/2005/8/layout/orgChart1"/>
    <dgm:cxn modelId="{0A0154F2-17A5-4FF1-9021-4759401E4AFE}" type="presOf" srcId="{250312B9-7B51-4BA3-8D30-40F969345EC2}" destId="{6702B6C4-481E-4814-9864-B926F36109CF}" srcOrd="0" destOrd="0" presId="urn:microsoft.com/office/officeart/2005/8/layout/orgChart1"/>
    <dgm:cxn modelId="{18A9DAFC-AF5F-47BE-A132-0E84CFE9C596}" srcId="{02A5F0FF-07B5-438F-A268-6F176A80EC6D}" destId="{EA98757B-C3AF-4F68-9EE0-C7B7310A7EBA}" srcOrd="0" destOrd="0" parTransId="{869796FF-23A5-4461-BCA6-4E9A86AA8DA5}" sibTransId="{324D7501-6B4B-4685-9016-C076F162215B}"/>
    <dgm:cxn modelId="{958B01DF-BFA2-48A7-B370-782C8385AF27}" type="presParOf" srcId="{4F78B070-DF6E-4976-8EDB-3970808827C0}" destId="{EF38CB52-F254-4C99-87A6-5F054E997702}" srcOrd="0" destOrd="0" presId="urn:microsoft.com/office/officeart/2005/8/layout/orgChart1"/>
    <dgm:cxn modelId="{BA1003A2-5E9B-4D18-8125-F979456314E7}" type="presParOf" srcId="{EF38CB52-F254-4C99-87A6-5F054E997702}" destId="{5792B893-8875-46E2-AD5C-0F4925133A62}" srcOrd="0" destOrd="0" presId="urn:microsoft.com/office/officeart/2005/8/layout/orgChart1"/>
    <dgm:cxn modelId="{BB113E37-5429-4839-995C-64BD9E49380C}" type="presParOf" srcId="{5792B893-8875-46E2-AD5C-0F4925133A62}" destId="{16ECCF29-E91B-4718-9FF8-A84E55EF9294}" srcOrd="0" destOrd="0" presId="urn:microsoft.com/office/officeart/2005/8/layout/orgChart1"/>
    <dgm:cxn modelId="{C56F07AD-8078-4A86-AAC0-C7302ABCBB41}" type="presParOf" srcId="{5792B893-8875-46E2-AD5C-0F4925133A62}" destId="{DB2EBD44-E1BE-4133-8208-23C59CE2B081}" srcOrd="1" destOrd="0" presId="urn:microsoft.com/office/officeart/2005/8/layout/orgChart1"/>
    <dgm:cxn modelId="{4A0AE8BF-ACCF-4C65-93E5-EA616F88FB10}" type="presParOf" srcId="{EF38CB52-F254-4C99-87A6-5F054E997702}" destId="{E2A39580-F0DB-493C-9D48-37240431CCD0}" srcOrd="1" destOrd="0" presId="urn:microsoft.com/office/officeart/2005/8/layout/orgChart1"/>
    <dgm:cxn modelId="{452EA22A-141F-45CC-BC32-7471A5B3C1FC}" type="presParOf" srcId="{E2A39580-F0DB-493C-9D48-37240431CCD0}" destId="{68CDFE4B-B26A-49DC-A683-1E755EC9C06B}" srcOrd="0" destOrd="0" presId="urn:microsoft.com/office/officeart/2005/8/layout/orgChart1"/>
    <dgm:cxn modelId="{5C063514-189F-4EC7-844C-5B433180E3A1}" type="presParOf" srcId="{E2A39580-F0DB-493C-9D48-37240431CCD0}" destId="{5B8337FA-0345-439B-9E73-37E4FB24AD40}" srcOrd="1" destOrd="0" presId="urn:microsoft.com/office/officeart/2005/8/layout/orgChart1"/>
    <dgm:cxn modelId="{62CCAE05-EDFB-492C-AB76-31F63A94DADA}" type="presParOf" srcId="{5B8337FA-0345-439B-9E73-37E4FB24AD40}" destId="{2224344D-46A0-483E-BDD4-E42FC9A202AE}" srcOrd="0" destOrd="0" presId="urn:microsoft.com/office/officeart/2005/8/layout/orgChart1"/>
    <dgm:cxn modelId="{A2D6E805-C3B8-4E3B-9D38-280215A80B26}" type="presParOf" srcId="{2224344D-46A0-483E-BDD4-E42FC9A202AE}" destId="{2EF924D7-C44B-4090-A721-BD5474006E03}" srcOrd="0" destOrd="0" presId="urn:microsoft.com/office/officeart/2005/8/layout/orgChart1"/>
    <dgm:cxn modelId="{D2991480-2C0B-4E99-B149-05D1B46F49B5}" type="presParOf" srcId="{2224344D-46A0-483E-BDD4-E42FC9A202AE}" destId="{CC479ABF-D0A4-4162-B484-B3A7AF6DCBB4}" srcOrd="1" destOrd="0" presId="urn:microsoft.com/office/officeart/2005/8/layout/orgChart1"/>
    <dgm:cxn modelId="{073D2B4B-63B1-49A2-A8CF-07B1F8D1B5E7}" type="presParOf" srcId="{5B8337FA-0345-439B-9E73-37E4FB24AD40}" destId="{E5BA96F7-91B4-45C6-99F4-3A9BAFBA1A52}" srcOrd="1" destOrd="0" presId="urn:microsoft.com/office/officeart/2005/8/layout/orgChart1"/>
    <dgm:cxn modelId="{130969AD-DB66-4EC0-A6F5-11B2AA3A15F9}" type="presParOf" srcId="{5B8337FA-0345-439B-9E73-37E4FB24AD40}" destId="{F4D5AECB-FBD5-467F-AF56-1C1E4114B9B0}" srcOrd="2" destOrd="0" presId="urn:microsoft.com/office/officeart/2005/8/layout/orgChart1"/>
    <dgm:cxn modelId="{3BD56CC3-76A5-418A-A865-3B94B5254CE3}" type="presParOf" srcId="{E2A39580-F0DB-493C-9D48-37240431CCD0}" destId="{6702B6C4-481E-4814-9864-B926F36109CF}" srcOrd="2" destOrd="0" presId="urn:microsoft.com/office/officeart/2005/8/layout/orgChart1"/>
    <dgm:cxn modelId="{8E438441-66E7-4C44-B156-A26586F1D67C}" type="presParOf" srcId="{E2A39580-F0DB-493C-9D48-37240431CCD0}" destId="{7F9DAFA7-5BD4-48E3-878E-52FFC0864DF5}" srcOrd="3" destOrd="0" presId="urn:microsoft.com/office/officeart/2005/8/layout/orgChart1"/>
    <dgm:cxn modelId="{97FA3574-E51A-4D90-AB37-088744C7689E}" type="presParOf" srcId="{7F9DAFA7-5BD4-48E3-878E-52FFC0864DF5}" destId="{A3EFCE69-9583-4F8A-B69A-1862E1EAB85F}" srcOrd="0" destOrd="0" presId="urn:microsoft.com/office/officeart/2005/8/layout/orgChart1"/>
    <dgm:cxn modelId="{52623FC2-A9FE-4AEA-A471-7110A698E677}" type="presParOf" srcId="{A3EFCE69-9583-4F8A-B69A-1862E1EAB85F}" destId="{7E971DB5-0349-48C7-91EC-9C5AAE2F5E3B}" srcOrd="0" destOrd="0" presId="urn:microsoft.com/office/officeart/2005/8/layout/orgChart1"/>
    <dgm:cxn modelId="{25313D09-CD3C-4372-9774-0D440745A2F0}" type="presParOf" srcId="{A3EFCE69-9583-4F8A-B69A-1862E1EAB85F}" destId="{4374FC29-32FC-4934-B40F-A95B491C0852}" srcOrd="1" destOrd="0" presId="urn:microsoft.com/office/officeart/2005/8/layout/orgChart1"/>
    <dgm:cxn modelId="{A1D1CAC8-31DA-4366-9FF9-C677F017E1F4}" type="presParOf" srcId="{7F9DAFA7-5BD4-48E3-878E-52FFC0864DF5}" destId="{526F1FAE-3F99-47DA-9926-FE36EB68D6B5}" srcOrd="1" destOrd="0" presId="urn:microsoft.com/office/officeart/2005/8/layout/orgChart1"/>
    <dgm:cxn modelId="{D011FA05-6156-4FB6-807A-3F9F7FB98AC0}" type="presParOf" srcId="{7F9DAFA7-5BD4-48E3-878E-52FFC0864DF5}" destId="{3A7DF3E7-B18D-47A3-8AD4-D649AF3C8D3F}" srcOrd="2" destOrd="0" presId="urn:microsoft.com/office/officeart/2005/8/layout/orgChart1"/>
    <dgm:cxn modelId="{B34155A5-AAFD-4A5E-8F8A-39DDE376C559}" type="presParOf" srcId="{EF38CB52-F254-4C99-87A6-5F054E997702}" destId="{6217D2DD-1382-4F40-B634-1ECC9F8EB43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CFA17E2-D78E-47F5-8FB3-6520F0F16A2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BCA0DC-990E-49EA-BCBC-C309F136F13C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/>
            <a:t>Результат</a:t>
          </a:r>
          <a:endParaRPr lang="ru-RU" sz="2000" dirty="0"/>
        </a:p>
      </dgm:t>
    </dgm:pt>
    <dgm:pt modelId="{E9943559-87D3-4D35-83F4-EA540F702117}" type="parTrans" cxnId="{E65D5FC2-2858-4DC3-8B2A-AADC08D0A0D5}">
      <dgm:prSet/>
      <dgm:spPr/>
      <dgm:t>
        <a:bodyPr/>
        <a:lstStyle/>
        <a:p>
          <a:endParaRPr lang="ru-RU"/>
        </a:p>
      </dgm:t>
    </dgm:pt>
    <dgm:pt modelId="{930B742F-5E35-47BA-8630-639841C97B0A}" type="sibTrans" cxnId="{E65D5FC2-2858-4DC3-8B2A-AADC08D0A0D5}">
      <dgm:prSet/>
      <dgm:spPr/>
      <dgm:t>
        <a:bodyPr/>
        <a:lstStyle/>
        <a:p>
          <a:endParaRPr lang="ru-RU"/>
        </a:p>
      </dgm:t>
    </dgm:pt>
    <dgm:pt modelId="{3F7FF084-94CA-4AAD-B0D7-2EA03C54C050}">
      <dgm:prSet phldrT="[Текст]" custT="1"/>
      <dgm:spPr/>
      <dgm:t>
        <a:bodyPr/>
        <a:lstStyle/>
        <a:p>
          <a:r>
            <a:rPr lang="ru-RU" sz="2000" dirty="0" smtClean="0"/>
            <a:t>Ключевой элемент опыта</a:t>
          </a:r>
          <a:endParaRPr lang="ru-RU" sz="2000" dirty="0"/>
        </a:p>
      </dgm:t>
    </dgm:pt>
    <dgm:pt modelId="{3A42ED41-8689-4047-BBC7-70D0A6069666}" type="parTrans" cxnId="{FC40B14B-BBB3-473E-A188-37C91F6293EA}">
      <dgm:prSet/>
      <dgm:spPr/>
      <dgm:t>
        <a:bodyPr/>
        <a:lstStyle/>
        <a:p>
          <a:endParaRPr lang="ru-RU"/>
        </a:p>
      </dgm:t>
    </dgm:pt>
    <dgm:pt modelId="{23405E5E-E8A3-4218-A019-D7D5173FB9EA}" type="sibTrans" cxnId="{FC40B14B-BBB3-473E-A188-37C91F6293EA}">
      <dgm:prSet/>
      <dgm:spPr/>
      <dgm:t>
        <a:bodyPr/>
        <a:lstStyle/>
        <a:p>
          <a:endParaRPr lang="ru-RU"/>
        </a:p>
      </dgm:t>
    </dgm:pt>
    <dgm:pt modelId="{86543E32-F45F-4A8F-BC1E-3998CAE2B846}" type="pres">
      <dgm:prSet presAssocID="{DCFA17E2-D78E-47F5-8FB3-6520F0F16A2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A241030-3641-4CEA-AFD3-106EEFBD98A3}" type="pres">
      <dgm:prSet presAssocID="{18BCA0DC-990E-49EA-BCBC-C309F136F13C}" presName="hierRoot1" presStyleCnt="0">
        <dgm:presLayoutVars>
          <dgm:hierBranch val="init"/>
        </dgm:presLayoutVars>
      </dgm:prSet>
      <dgm:spPr/>
    </dgm:pt>
    <dgm:pt modelId="{0384173C-EE26-44FE-8437-071F6966449D}" type="pres">
      <dgm:prSet presAssocID="{18BCA0DC-990E-49EA-BCBC-C309F136F13C}" presName="rootComposite1" presStyleCnt="0"/>
      <dgm:spPr/>
    </dgm:pt>
    <dgm:pt modelId="{67C40CED-EE28-4847-BB09-162A6823E205}" type="pres">
      <dgm:prSet presAssocID="{18BCA0DC-990E-49EA-BCBC-C309F136F13C}" presName="rootText1" presStyleLbl="node0" presStyleIdx="0" presStyleCnt="1" custScaleX="19021" custScaleY="14206" custLinFactNeighborX="-13933" custLinFactNeighborY="-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E8E5528-F2D1-4E6C-8F1B-ED1D5FE060E0}" type="pres">
      <dgm:prSet presAssocID="{18BCA0DC-990E-49EA-BCBC-C309F136F13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B8FFE8D-6A4A-415C-A0C4-125083A10F84}" type="pres">
      <dgm:prSet presAssocID="{18BCA0DC-990E-49EA-BCBC-C309F136F13C}" presName="hierChild2" presStyleCnt="0"/>
      <dgm:spPr/>
    </dgm:pt>
    <dgm:pt modelId="{94E08EE4-7B28-4112-9B9C-AB85CA2E1952}" type="pres">
      <dgm:prSet presAssocID="{3A42ED41-8689-4047-BBC7-70D0A6069666}" presName="Name37" presStyleLbl="parChTrans1D2" presStyleIdx="0" presStyleCnt="1"/>
      <dgm:spPr/>
      <dgm:t>
        <a:bodyPr/>
        <a:lstStyle/>
        <a:p>
          <a:endParaRPr lang="ru-RU"/>
        </a:p>
      </dgm:t>
    </dgm:pt>
    <dgm:pt modelId="{A2934AE0-34C7-401B-9863-4A5D8F2067B6}" type="pres">
      <dgm:prSet presAssocID="{3F7FF084-94CA-4AAD-B0D7-2EA03C54C050}" presName="hierRoot2" presStyleCnt="0">
        <dgm:presLayoutVars>
          <dgm:hierBranch val="init"/>
        </dgm:presLayoutVars>
      </dgm:prSet>
      <dgm:spPr/>
    </dgm:pt>
    <dgm:pt modelId="{260A15C9-513A-4789-8D62-27D5D8B45B1B}" type="pres">
      <dgm:prSet presAssocID="{3F7FF084-94CA-4AAD-B0D7-2EA03C54C050}" presName="rootComposite" presStyleCnt="0"/>
      <dgm:spPr/>
    </dgm:pt>
    <dgm:pt modelId="{6D92FDBF-CE83-4731-B83A-549E78AF872D}" type="pres">
      <dgm:prSet presAssocID="{3F7FF084-94CA-4AAD-B0D7-2EA03C54C050}" presName="rootText" presStyleLbl="node2" presStyleIdx="0" presStyleCnt="1" custScaleX="26084" custScaleY="28783" custLinFactNeighborX="10860" custLinFactNeighborY="-369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D56162-EA7D-4EA7-ADAA-C5DE19170811}" type="pres">
      <dgm:prSet presAssocID="{3F7FF084-94CA-4AAD-B0D7-2EA03C54C050}" presName="rootConnector" presStyleLbl="node2" presStyleIdx="0" presStyleCnt="1"/>
      <dgm:spPr/>
      <dgm:t>
        <a:bodyPr/>
        <a:lstStyle/>
        <a:p>
          <a:endParaRPr lang="ru-RU"/>
        </a:p>
      </dgm:t>
    </dgm:pt>
    <dgm:pt modelId="{252E5971-2809-40DB-89FE-147EB37D7D94}" type="pres">
      <dgm:prSet presAssocID="{3F7FF084-94CA-4AAD-B0D7-2EA03C54C050}" presName="hierChild4" presStyleCnt="0"/>
      <dgm:spPr/>
    </dgm:pt>
    <dgm:pt modelId="{238894FD-8409-45A1-B34C-83D6F1527C48}" type="pres">
      <dgm:prSet presAssocID="{3F7FF084-94CA-4AAD-B0D7-2EA03C54C050}" presName="hierChild5" presStyleCnt="0"/>
      <dgm:spPr/>
    </dgm:pt>
    <dgm:pt modelId="{3E6A8F8D-0D18-425C-8912-22C00F924FE1}" type="pres">
      <dgm:prSet presAssocID="{18BCA0DC-990E-49EA-BCBC-C309F136F13C}" presName="hierChild3" presStyleCnt="0"/>
      <dgm:spPr/>
    </dgm:pt>
  </dgm:ptLst>
  <dgm:cxnLst>
    <dgm:cxn modelId="{194C43A0-80D0-4793-A880-A477718B5A98}" type="presOf" srcId="{DCFA17E2-D78E-47F5-8FB3-6520F0F16A27}" destId="{86543E32-F45F-4A8F-BC1E-3998CAE2B846}" srcOrd="0" destOrd="0" presId="urn:microsoft.com/office/officeart/2005/8/layout/orgChart1"/>
    <dgm:cxn modelId="{5E3553C8-020F-4D8F-9693-9DA1D9F5F6C7}" type="presOf" srcId="{3F7FF084-94CA-4AAD-B0D7-2EA03C54C050}" destId="{6D92FDBF-CE83-4731-B83A-549E78AF872D}" srcOrd="0" destOrd="0" presId="urn:microsoft.com/office/officeart/2005/8/layout/orgChart1"/>
    <dgm:cxn modelId="{89025A4C-0DF5-454B-AEC6-363FDC62F15A}" type="presOf" srcId="{3F7FF084-94CA-4AAD-B0D7-2EA03C54C050}" destId="{3BD56162-EA7D-4EA7-ADAA-C5DE19170811}" srcOrd="1" destOrd="0" presId="urn:microsoft.com/office/officeart/2005/8/layout/orgChart1"/>
    <dgm:cxn modelId="{81B03AF7-2858-447F-B207-5DDC6DA3771E}" type="presOf" srcId="{3A42ED41-8689-4047-BBC7-70D0A6069666}" destId="{94E08EE4-7B28-4112-9B9C-AB85CA2E1952}" srcOrd="0" destOrd="0" presId="urn:microsoft.com/office/officeart/2005/8/layout/orgChart1"/>
    <dgm:cxn modelId="{FC40B14B-BBB3-473E-A188-37C91F6293EA}" srcId="{18BCA0DC-990E-49EA-BCBC-C309F136F13C}" destId="{3F7FF084-94CA-4AAD-B0D7-2EA03C54C050}" srcOrd="0" destOrd="0" parTransId="{3A42ED41-8689-4047-BBC7-70D0A6069666}" sibTransId="{23405E5E-E8A3-4218-A019-D7D5173FB9EA}"/>
    <dgm:cxn modelId="{0969A5B7-2EDC-4E35-A282-AA2C3105469D}" type="presOf" srcId="{18BCA0DC-990E-49EA-BCBC-C309F136F13C}" destId="{8E8E5528-F2D1-4E6C-8F1B-ED1D5FE060E0}" srcOrd="1" destOrd="0" presId="urn:microsoft.com/office/officeart/2005/8/layout/orgChart1"/>
    <dgm:cxn modelId="{3818763B-BAAC-4445-BE86-59994FE2C59A}" type="presOf" srcId="{18BCA0DC-990E-49EA-BCBC-C309F136F13C}" destId="{67C40CED-EE28-4847-BB09-162A6823E205}" srcOrd="0" destOrd="0" presId="urn:microsoft.com/office/officeart/2005/8/layout/orgChart1"/>
    <dgm:cxn modelId="{E65D5FC2-2858-4DC3-8B2A-AADC08D0A0D5}" srcId="{DCFA17E2-D78E-47F5-8FB3-6520F0F16A27}" destId="{18BCA0DC-990E-49EA-BCBC-C309F136F13C}" srcOrd="0" destOrd="0" parTransId="{E9943559-87D3-4D35-83F4-EA540F702117}" sibTransId="{930B742F-5E35-47BA-8630-639841C97B0A}"/>
    <dgm:cxn modelId="{87320CFF-AC62-4920-841D-CDB7853A773E}" type="presParOf" srcId="{86543E32-F45F-4A8F-BC1E-3998CAE2B846}" destId="{4A241030-3641-4CEA-AFD3-106EEFBD98A3}" srcOrd="0" destOrd="0" presId="urn:microsoft.com/office/officeart/2005/8/layout/orgChart1"/>
    <dgm:cxn modelId="{2C38AA16-EFE4-4425-A5F9-66660C1C127A}" type="presParOf" srcId="{4A241030-3641-4CEA-AFD3-106EEFBD98A3}" destId="{0384173C-EE26-44FE-8437-071F6966449D}" srcOrd="0" destOrd="0" presId="urn:microsoft.com/office/officeart/2005/8/layout/orgChart1"/>
    <dgm:cxn modelId="{07A32A6E-8528-4771-AE60-1F1320494631}" type="presParOf" srcId="{0384173C-EE26-44FE-8437-071F6966449D}" destId="{67C40CED-EE28-4847-BB09-162A6823E205}" srcOrd="0" destOrd="0" presId="urn:microsoft.com/office/officeart/2005/8/layout/orgChart1"/>
    <dgm:cxn modelId="{17E07BF4-877F-42F8-B8D3-198B0FD8FEB5}" type="presParOf" srcId="{0384173C-EE26-44FE-8437-071F6966449D}" destId="{8E8E5528-F2D1-4E6C-8F1B-ED1D5FE060E0}" srcOrd="1" destOrd="0" presId="urn:microsoft.com/office/officeart/2005/8/layout/orgChart1"/>
    <dgm:cxn modelId="{9A14DE88-A44E-4717-BA48-2F307487AD78}" type="presParOf" srcId="{4A241030-3641-4CEA-AFD3-106EEFBD98A3}" destId="{BB8FFE8D-6A4A-415C-A0C4-125083A10F84}" srcOrd="1" destOrd="0" presId="urn:microsoft.com/office/officeart/2005/8/layout/orgChart1"/>
    <dgm:cxn modelId="{A34D6071-FCF1-4A50-AD51-44386EF41084}" type="presParOf" srcId="{BB8FFE8D-6A4A-415C-A0C4-125083A10F84}" destId="{94E08EE4-7B28-4112-9B9C-AB85CA2E1952}" srcOrd="0" destOrd="0" presId="urn:microsoft.com/office/officeart/2005/8/layout/orgChart1"/>
    <dgm:cxn modelId="{B04DD2BE-DB8A-428F-A9D8-63684415250C}" type="presParOf" srcId="{BB8FFE8D-6A4A-415C-A0C4-125083A10F84}" destId="{A2934AE0-34C7-401B-9863-4A5D8F2067B6}" srcOrd="1" destOrd="0" presId="urn:microsoft.com/office/officeart/2005/8/layout/orgChart1"/>
    <dgm:cxn modelId="{6B37895D-F2D3-4683-9CBB-5E18DA863A29}" type="presParOf" srcId="{A2934AE0-34C7-401B-9863-4A5D8F2067B6}" destId="{260A15C9-513A-4789-8D62-27D5D8B45B1B}" srcOrd="0" destOrd="0" presId="urn:microsoft.com/office/officeart/2005/8/layout/orgChart1"/>
    <dgm:cxn modelId="{49C7D211-226D-4029-BCE9-1880195E1F8A}" type="presParOf" srcId="{260A15C9-513A-4789-8D62-27D5D8B45B1B}" destId="{6D92FDBF-CE83-4731-B83A-549E78AF872D}" srcOrd="0" destOrd="0" presId="urn:microsoft.com/office/officeart/2005/8/layout/orgChart1"/>
    <dgm:cxn modelId="{BCCA24B3-CB9C-4B5A-A9BA-3CC5AA38D21C}" type="presParOf" srcId="{260A15C9-513A-4789-8D62-27D5D8B45B1B}" destId="{3BD56162-EA7D-4EA7-ADAA-C5DE19170811}" srcOrd="1" destOrd="0" presId="urn:microsoft.com/office/officeart/2005/8/layout/orgChart1"/>
    <dgm:cxn modelId="{87CCC879-9580-4D1B-A1D8-39D25E0A60D8}" type="presParOf" srcId="{A2934AE0-34C7-401B-9863-4A5D8F2067B6}" destId="{252E5971-2809-40DB-89FE-147EB37D7D94}" srcOrd="1" destOrd="0" presId="urn:microsoft.com/office/officeart/2005/8/layout/orgChart1"/>
    <dgm:cxn modelId="{209994EC-5270-41A9-833A-DDC3392FC046}" type="presParOf" srcId="{A2934AE0-34C7-401B-9863-4A5D8F2067B6}" destId="{238894FD-8409-45A1-B34C-83D6F1527C48}" srcOrd="2" destOrd="0" presId="urn:microsoft.com/office/officeart/2005/8/layout/orgChart1"/>
    <dgm:cxn modelId="{B3B2E1C9-0019-4DDF-970C-75ACC13DF2DA}" type="presParOf" srcId="{4A241030-3641-4CEA-AFD3-106EEFBD98A3}" destId="{3E6A8F8D-0D18-425C-8912-22C00F924FE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95FEB0-2458-47D9-9618-22A7DEE1EBB5}">
      <dsp:nvSpPr>
        <dsp:cNvPr id="0" name=""/>
        <dsp:cNvSpPr/>
      </dsp:nvSpPr>
      <dsp:spPr>
        <a:xfrm rot="5400000">
          <a:off x="-169068" y="169670"/>
          <a:ext cx="1127124" cy="7889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Общество</a:t>
          </a:r>
          <a:endParaRPr lang="ru-RU" sz="1400" b="1" kern="1200" dirty="0"/>
        </a:p>
      </dsp:txBody>
      <dsp:txXfrm rot="-5400000">
        <a:off x="1" y="395096"/>
        <a:ext cx="788987" cy="338137"/>
      </dsp:txXfrm>
    </dsp:sp>
    <dsp:sp modelId="{52C0230E-FED1-4AAF-A856-825FD1F03154}">
      <dsp:nvSpPr>
        <dsp:cNvPr id="0" name=""/>
        <dsp:cNvSpPr/>
      </dsp:nvSpPr>
      <dsp:spPr>
        <a:xfrm rot="5400000">
          <a:off x="4420666" y="-3631077"/>
          <a:ext cx="732631" cy="7995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Социальный опыт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Рекомендованные Программы</a:t>
          </a:r>
          <a:endParaRPr lang="ru-RU" sz="2000" kern="1200" dirty="0"/>
        </a:p>
      </dsp:txBody>
      <dsp:txXfrm rot="-5400000">
        <a:off x="788988" y="36365"/>
        <a:ext cx="7960224" cy="661103"/>
      </dsp:txXfrm>
    </dsp:sp>
    <dsp:sp modelId="{B086179E-1E2A-40E1-A05F-ED703E561D8A}">
      <dsp:nvSpPr>
        <dsp:cNvPr id="0" name=""/>
        <dsp:cNvSpPr/>
      </dsp:nvSpPr>
      <dsp:spPr>
        <a:xfrm rot="5400000">
          <a:off x="-169068" y="1148227"/>
          <a:ext cx="1127124" cy="7889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Учебники</a:t>
          </a:r>
          <a:endParaRPr lang="ru-RU" sz="1400" b="1" kern="1200" dirty="0"/>
        </a:p>
      </dsp:txBody>
      <dsp:txXfrm rot="-5400000">
        <a:off x="1" y="1373653"/>
        <a:ext cx="788987" cy="338137"/>
      </dsp:txXfrm>
    </dsp:sp>
    <dsp:sp modelId="{9F4B052A-3BFA-4CDC-B43E-DD0E86E83161}">
      <dsp:nvSpPr>
        <dsp:cNvPr id="0" name=""/>
        <dsp:cNvSpPr/>
      </dsp:nvSpPr>
      <dsp:spPr>
        <a:xfrm rot="5400000">
          <a:off x="4420666" y="-2652519"/>
          <a:ext cx="732631" cy="7995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Базовые учебники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Учебные пособия (гриф)</a:t>
          </a:r>
          <a:endParaRPr lang="ru-RU" sz="2000" kern="1200" dirty="0"/>
        </a:p>
      </dsp:txBody>
      <dsp:txXfrm rot="-5400000">
        <a:off x="788988" y="1014923"/>
        <a:ext cx="7960224" cy="661103"/>
      </dsp:txXfrm>
    </dsp:sp>
    <dsp:sp modelId="{2FCAE8EC-51FF-45E8-96A9-07304B4D4DFF}">
      <dsp:nvSpPr>
        <dsp:cNvPr id="0" name=""/>
        <dsp:cNvSpPr/>
      </dsp:nvSpPr>
      <dsp:spPr>
        <a:xfrm rot="5400000">
          <a:off x="-169068" y="2057049"/>
          <a:ext cx="1127124" cy="7889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Педагог</a:t>
          </a:r>
          <a:endParaRPr lang="ru-RU" sz="1400" b="1" kern="1200" dirty="0"/>
        </a:p>
      </dsp:txBody>
      <dsp:txXfrm rot="-5400000">
        <a:off x="1" y="2282475"/>
        <a:ext cx="788987" cy="338137"/>
      </dsp:txXfrm>
    </dsp:sp>
    <dsp:sp modelId="{29BA2D3A-DA06-4DBA-A4CB-4D53EA5C6011}">
      <dsp:nvSpPr>
        <dsp:cNvPr id="0" name=""/>
        <dsp:cNvSpPr/>
      </dsp:nvSpPr>
      <dsp:spPr>
        <a:xfrm rot="5400000">
          <a:off x="4420666" y="-1673962"/>
          <a:ext cx="732631" cy="7995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Учитель (подготовленность)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Учитель (урок)</a:t>
          </a:r>
          <a:endParaRPr lang="ru-RU" sz="2000" kern="1200" dirty="0"/>
        </a:p>
      </dsp:txBody>
      <dsp:txXfrm rot="-5400000">
        <a:off x="788988" y="1993480"/>
        <a:ext cx="7960224" cy="661103"/>
      </dsp:txXfrm>
    </dsp:sp>
    <dsp:sp modelId="{C0D7C112-899D-4B3D-9724-45E8091DAD85}">
      <dsp:nvSpPr>
        <dsp:cNvPr id="0" name=""/>
        <dsp:cNvSpPr/>
      </dsp:nvSpPr>
      <dsp:spPr>
        <a:xfrm rot="5400000">
          <a:off x="-169068" y="3105342"/>
          <a:ext cx="1127124" cy="7889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Ученик</a:t>
          </a:r>
          <a:endParaRPr lang="ru-RU" sz="1400" b="1" kern="1200" dirty="0"/>
        </a:p>
      </dsp:txBody>
      <dsp:txXfrm rot="-5400000">
        <a:off x="1" y="3330768"/>
        <a:ext cx="788987" cy="338137"/>
      </dsp:txXfrm>
    </dsp:sp>
    <dsp:sp modelId="{6B268A3A-9AC0-478C-AB8A-D19C5E45D13A}">
      <dsp:nvSpPr>
        <dsp:cNvPr id="0" name=""/>
        <dsp:cNvSpPr/>
      </dsp:nvSpPr>
      <dsp:spPr>
        <a:xfrm rot="5400000">
          <a:off x="4420666" y="-695404"/>
          <a:ext cx="732631" cy="7995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Компетентности ученика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Образованность выпускника (уровень опыта) </a:t>
          </a:r>
          <a:endParaRPr lang="ru-RU" sz="2000" kern="1200" dirty="0"/>
        </a:p>
      </dsp:txBody>
      <dsp:txXfrm rot="-5400000">
        <a:off x="788988" y="2972038"/>
        <a:ext cx="7960224" cy="6611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4573BF-012B-49C7-AA4A-6890697831A7}">
      <dsp:nvSpPr>
        <dsp:cNvPr id="0" name=""/>
        <dsp:cNvSpPr/>
      </dsp:nvSpPr>
      <dsp:spPr>
        <a:xfrm>
          <a:off x="1513689" y="640035"/>
          <a:ext cx="3690792" cy="30592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2131"/>
              </a:lnTo>
              <a:lnTo>
                <a:pt x="3690792" y="2872131"/>
              </a:lnTo>
              <a:lnTo>
                <a:pt x="3690792" y="30592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4C5D1D-223D-455C-92BD-27A9693CD735}">
      <dsp:nvSpPr>
        <dsp:cNvPr id="0" name=""/>
        <dsp:cNvSpPr/>
      </dsp:nvSpPr>
      <dsp:spPr>
        <a:xfrm>
          <a:off x="1513689" y="640035"/>
          <a:ext cx="1534310" cy="30592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2131"/>
              </a:lnTo>
              <a:lnTo>
                <a:pt x="1534310" y="2872131"/>
              </a:lnTo>
              <a:lnTo>
                <a:pt x="1534310" y="30592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437EAF-660F-4774-A2F6-FB29F5314477}">
      <dsp:nvSpPr>
        <dsp:cNvPr id="0" name=""/>
        <dsp:cNvSpPr/>
      </dsp:nvSpPr>
      <dsp:spPr>
        <a:xfrm>
          <a:off x="891517" y="640035"/>
          <a:ext cx="622171" cy="3059264"/>
        </a:xfrm>
        <a:custGeom>
          <a:avLst/>
          <a:gdLst/>
          <a:ahLst/>
          <a:cxnLst/>
          <a:rect l="0" t="0" r="0" b="0"/>
          <a:pathLst>
            <a:path>
              <a:moveTo>
                <a:pt x="622171" y="0"/>
              </a:moveTo>
              <a:lnTo>
                <a:pt x="622171" y="2872131"/>
              </a:lnTo>
              <a:lnTo>
                <a:pt x="0" y="2872131"/>
              </a:lnTo>
              <a:lnTo>
                <a:pt x="0" y="30592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5CF7AA-23BF-4A3E-90C0-8490C72BB59B}">
      <dsp:nvSpPr>
        <dsp:cNvPr id="0" name=""/>
        <dsp:cNvSpPr/>
      </dsp:nvSpPr>
      <dsp:spPr>
        <a:xfrm>
          <a:off x="753787" y="62588"/>
          <a:ext cx="1519803" cy="577447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Де педагога</a:t>
          </a:r>
          <a:endParaRPr lang="ru-RU" sz="2000" kern="1200" dirty="0"/>
        </a:p>
      </dsp:txBody>
      <dsp:txXfrm>
        <a:off x="753787" y="62588"/>
        <a:ext cx="1519803" cy="577447"/>
      </dsp:txXfrm>
    </dsp:sp>
    <dsp:sp modelId="{72140FF1-CED9-44E2-AE96-F6637124B66F}">
      <dsp:nvSpPr>
        <dsp:cNvPr id="0" name=""/>
        <dsp:cNvSpPr/>
      </dsp:nvSpPr>
      <dsp:spPr>
        <a:xfrm>
          <a:off x="409" y="3699299"/>
          <a:ext cx="1782216" cy="891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Интерпретация содержания</a:t>
          </a:r>
          <a:endParaRPr lang="ru-RU" sz="2000" kern="1200" dirty="0"/>
        </a:p>
      </dsp:txBody>
      <dsp:txXfrm>
        <a:off x="409" y="3699299"/>
        <a:ext cx="1782216" cy="891108"/>
      </dsp:txXfrm>
    </dsp:sp>
    <dsp:sp modelId="{3DC64435-ED3D-4767-A928-5E7CA55BC816}">
      <dsp:nvSpPr>
        <dsp:cNvPr id="0" name=""/>
        <dsp:cNvSpPr/>
      </dsp:nvSpPr>
      <dsp:spPr>
        <a:xfrm>
          <a:off x="2156891" y="3699299"/>
          <a:ext cx="1782216" cy="891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Методы обучения и контроля </a:t>
          </a:r>
          <a:endParaRPr lang="ru-RU" sz="2000" kern="1200" dirty="0"/>
        </a:p>
      </dsp:txBody>
      <dsp:txXfrm>
        <a:off x="2156891" y="3699299"/>
        <a:ext cx="1782216" cy="891108"/>
      </dsp:txXfrm>
    </dsp:sp>
    <dsp:sp modelId="{92461623-73DD-4E55-9E1E-48E08C37DA2A}">
      <dsp:nvSpPr>
        <dsp:cNvPr id="0" name=""/>
        <dsp:cNvSpPr/>
      </dsp:nvSpPr>
      <dsp:spPr>
        <a:xfrm>
          <a:off x="4313373" y="3699299"/>
          <a:ext cx="1782216" cy="891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Условия !! </a:t>
          </a:r>
          <a:endParaRPr lang="ru-RU" sz="2000" kern="1200" dirty="0"/>
        </a:p>
      </dsp:txBody>
      <dsp:txXfrm>
        <a:off x="4313373" y="3699299"/>
        <a:ext cx="1782216" cy="8911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02B6C4-481E-4814-9864-B926F36109CF}">
      <dsp:nvSpPr>
        <dsp:cNvPr id="0" name=""/>
        <dsp:cNvSpPr/>
      </dsp:nvSpPr>
      <dsp:spPr>
        <a:xfrm>
          <a:off x="737337" y="528335"/>
          <a:ext cx="2954096" cy="14712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675"/>
              </a:lnTo>
              <a:lnTo>
                <a:pt x="2954096" y="1137675"/>
              </a:lnTo>
              <a:lnTo>
                <a:pt x="2954096" y="14712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DFE4B-B26A-49DC-A683-1E755EC9C06B}">
      <dsp:nvSpPr>
        <dsp:cNvPr id="0" name=""/>
        <dsp:cNvSpPr/>
      </dsp:nvSpPr>
      <dsp:spPr>
        <a:xfrm>
          <a:off x="737337" y="528335"/>
          <a:ext cx="383948" cy="14712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675"/>
              </a:lnTo>
              <a:lnTo>
                <a:pt x="383948" y="1137675"/>
              </a:lnTo>
              <a:lnTo>
                <a:pt x="383948" y="14712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CCF29-E91B-4718-9FF8-A84E55EF9294}">
      <dsp:nvSpPr>
        <dsp:cNvPr id="0" name=""/>
        <dsp:cNvSpPr/>
      </dsp:nvSpPr>
      <dsp:spPr>
        <a:xfrm>
          <a:off x="115559" y="45369"/>
          <a:ext cx="1243555" cy="482966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Де ученика</a:t>
          </a:r>
          <a:endParaRPr lang="ru-RU" sz="2000" kern="1200" dirty="0"/>
        </a:p>
      </dsp:txBody>
      <dsp:txXfrm>
        <a:off x="115559" y="45369"/>
        <a:ext cx="1243555" cy="482966"/>
      </dsp:txXfrm>
    </dsp:sp>
    <dsp:sp modelId="{2EF924D7-C44B-4090-A721-BD5474006E03}">
      <dsp:nvSpPr>
        <dsp:cNvPr id="0" name=""/>
        <dsp:cNvSpPr/>
      </dsp:nvSpPr>
      <dsp:spPr>
        <a:xfrm>
          <a:off x="3356" y="1999617"/>
          <a:ext cx="2235859" cy="9525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Напряженность интеллектуальных сил</a:t>
          </a:r>
          <a:endParaRPr lang="ru-RU" sz="2000" kern="1200" dirty="0"/>
        </a:p>
      </dsp:txBody>
      <dsp:txXfrm>
        <a:off x="3356" y="1999617"/>
        <a:ext cx="2235859" cy="952508"/>
      </dsp:txXfrm>
    </dsp:sp>
    <dsp:sp modelId="{7E971DB5-0349-48C7-91EC-9C5AAE2F5E3B}">
      <dsp:nvSpPr>
        <dsp:cNvPr id="0" name=""/>
        <dsp:cNvSpPr/>
      </dsp:nvSpPr>
      <dsp:spPr>
        <a:xfrm>
          <a:off x="2906427" y="1999617"/>
          <a:ext cx="1570013" cy="8327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Отношение к процессу</a:t>
          </a:r>
          <a:endParaRPr lang="ru-RU" sz="2000" kern="1200" dirty="0"/>
        </a:p>
      </dsp:txBody>
      <dsp:txXfrm>
        <a:off x="2906427" y="1999617"/>
        <a:ext cx="1570013" cy="8327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E08EE4-7B28-4112-9B9C-AB85CA2E1952}">
      <dsp:nvSpPr>
        <dsp:cNvPr id="0" name=""/>
        <dsp:cNvSpPr/>
      </dsp:nvSpPr>
      <dsp:spPr>
        <a:xfrm>
          <a:off x="866660" y="466608"/>
          <a:ext cx="1628696" cy="1654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28696" y="0"/>
              </a:lnTo>
              <a:lnTo>
                <a:pt x="1628696" y="1654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C40CED-EE28-4847-BB09-162A6823E205}">
      <dsp:nvSpPr>
        <dsp:cNvPr id="0" name=""/>
        <dsp:cNvSpPr/>
      </dsp:nvSpPr>
      <dsp:spPr>
        <a:xfrm>
          <a:off x="241898" y="0"/>
          <a:ext cx="1249523" cy="466608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Результат</a:t>
          </a:r>
          <a:endParaRPr lang="ru-RU" sz="2000" kern="1200" dirty="0"/>
        </a:p>
      </dsp:txBody>
      <dsp:txXfrm>
        <a:off x="241898" y="0"/>
        <a:ext cx="1249523" cy="466608"/>
      </dsp:txXfrm>
    </dsp:sp>
    <dsp:sp modelId="{6D92FDBF-CE83-4731-B83A-549E78AF872D}">
      <dsp:nvSpPr>
        <dsp:cNvPr id="0" name=""/>
        <dsp:cNvSpPr/>
      </dsp:nvSpPr>
      <dsp:spPr>
        <a:xfrm>
          <a:off x="1638604" y="632043"/>
          <a:ext cx="1713504" cy="9454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Ключевой элемент опыта</a:t>
          </a:r>
          <a:endParaRPr lang="ru-RU" sz="2000" kern="1200" dirty="0"/>
        </a:p>
      </dsp:txBody>
      <dsp:txXfrm>
        <a:off x="1638604" y="632043"/>
        <a:ext cx="1713504" cy="9454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F4765-FC8F-4F49-8761-0E7AE6F4DEC8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DDC806-48A8-42AE-A1DD-C4B8CB722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974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7A0C6ED-C34D-4A9F-91F5-9B1E5C498CEF}" type="slidenum">
              <a:rPr lang="ru-RU" altLang="ru-RU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altLang="ru-RU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mtClean="0"/>
              <a:t>Это относится как к управленцам, так и к среднестатистической характеристике проживающего населения.</a:t>
            </a:r>
          </a:p>
          <a:p>
            <a:pPr eaLnBrk="1" hangingPunct="1"/>
            <a:r>
              <a:rPr lang="ru-RU" altLang="ru-RU" smtClean="0"/>
              <a:t>(Самоуправление территории невозможно, если доминирующим является репродуктивный тип опыта)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E64B5-98E0-464C-95CF-AA637B8EF95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560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130B-8635-4B51-9258-8E7AFE458A40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9C3DF-9D60-4B0A-89B9-3FA3681C51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353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130B-8635-4B51-9258-8E7AFE458A40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9C3DF-9D60-4B0A-89B9-3FA3681C51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11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130B-8635-4B51-9258-8E7AFE458A40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9C3DF-9D60-4B0A-89B9-3FA3681C51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051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C6346-2AC9-4D5E-8AB2-ADE1C3FFE7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014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130B-8635-4B51-9258-8E7AFE458A40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9C3DF-9D60-4B0A-89B9-3FA3681C51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58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130B-8635-4B51-9258-8E7AFE458A40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9C3DF-9D60-4B0A-89B9-3FA3681C51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568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130B-8635-4B51-9258-8E7AFE458A40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9C3DF-9D60-4B0A-89B9-3FA3681C51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345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130B-8635-4B51-9258-8E7AFE458A40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9C3DF-9D60-4B0A-89B9-3FA3681C51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188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130B-8635-4B51-9258-8E7AFE458A40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9C3DF-9D60-4B0A-89B9-3FA3681C51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223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130B-8635-4B51-9258-8E7AFE458A40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9C3DF-9D60-4B0A-89B9-3FA3681C51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16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130B-8635-4B51-9258-8E7AFE458A40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9C3DF-9D60-4B0A-89B9-3FA3681C51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171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130B-8635-4B51-9258-8E7AFE458A40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9C3DF-9D60-4B0A-89B9-3FA3681C51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618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1130B-8635-4B51-9258-8E7AFE458A40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9C3DF-9D60-4B0A-89B9-3FA3681C51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97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v.yudin@yspu.org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v.yudin@yspu.org" TargetMode="External"/><Relationship Id="rId2" Type="http://schemas.openxmlformats.org/officeDocument/2006/relationships/hyperlink" Target="mailto:vvyudin@gmail.com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bereznaya@iro.yar.r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v.yudin@yspu.org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7860" y="2996952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Проблемы внедрения ФГОС в общеобразовательной школе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8150" y="5013176"/>
            <a:ext cx="6400800" cy="175260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В.В. Юдин,</a:t>
            </a:r>
          </a:p>
          <a:p>
            <a:pPr algn="r"/>
            <a:r>
              <a:rPr lang="ru-RU" dirty="0" err="1" smtClean="0">
                <a:solidFill>
                  <a:schemeClr val="tx1"/>
                </a:solidFill>
              </a:rPr>
              <a:t>Д.пед.н</a:t>
            </a:r>
            <a:r>
              <a:rPr lang="ru-RU" dirty="0" smtClean="0">
                <a:solidFill>
                  <a:schemeClr val="tx1"/>
                </a:solidFill>
              </a:rPr>
              <a:t>., доцент ЯГПУ им. </a:t>
            </a:r>
            <a:r>
              <a:rPr lang="ru-RU" dirty="0" err="1" smtClean="0">
                <a:solidFill>
                  <a:schemeClr val="tx1"/>
                </a:solidFill>
              </a:rPr>
              <a:t>К.Д.Ушинского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812" y="16737"/>
            <a:ext cx="90364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7030A0"/>
                </a:solidFill>
              </a:rPr>
              <a:t>Международный форум </a:t>
            </a:r>
            <a:r>
              <a:rPr lang="ru-RU" sz="2400" b="1" dirty="0" smtClean="0">
                <a:solidFill>
                  <a:srgbClr val="7030A0"/>
                </a:solidFill>
              </a:rPr>
              <a:t> Евразийский </a:t>
            </a:r>
            <a:r>
              <a:rPr lang="ru-RU" sz="2400" b="1" dirty="0">
                <a:solidFill>
                  <a:srgbClr val="7030A0"/>
                </a:solidFill>
              </a:rPr>
              <a:t>образовательный диалог</a:t>
            </a:r>
          </a:p>
          <a:p>
            <a:pPr algn="ctr"/>
            <a:r>
              <a:rPr lang="ru-RU" sz="2400" b="1" dirty="0">
                <a:solidFill>
                  <a:srgbClr val="7030A0"/>
                </a:solidFill>
              </a:rPr>
              <a:t>25-26 апреля 2017 года 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</a:rPr>
              <a:t>г.Ярославль</a:t>
            </a:r>
            <a:endParaRPr lang="ru-RU" sz="2400" b="1" dirty="0">
              <a:solidFill>
                <a:srgbClr val="7030A0"/>
              </a:solidFill>
            </a:endParaRP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Круглый стол 1.</a:t>
            </a:r>
          </a:p>
          <a:p>
            <a:pPr algn="ctr"/>
            <a:r>
              <a:rPr lang="ru-RU" dirty="0"/>
              <a:t> </a:t>
            </a:r>
            <a:r>
              <a:rPr lang="ru-RU" sz="2800" b="1" dirty="0"/>
              <a:t>«Модернизация содержания и технологий общего образования в условиях реализации ФГОС».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4938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Проблемы внедрения ФГОС в общеобразовательной </a:t>
            </a:r>
            <a:r>
              <a:rPr lang="ru-RU" sz="3200" b="1" dirty="0" smtClean="0">
                <a:solidFill>
                  <a:srgbClr val="C00000"/>
                </a:solidFill>
              </a:rPr>
              <a:t>школе 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(технологический аспект)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Педагоги и руководство проявляют неуверенность в </a:t>
            </a:r>
            <a:r>
              <a:rPr lang="ru-RU" b="1" dirty="0" smtClean="0">
                <a:solidFill>
                  <a:srgbClr val="C00000"/>
                </a:solidFill>
              </a:rPr>
              <a:t>качественном различении </a:t>
            </a:r>
            <a:r>
              <a:rPr lang="ru-RU" dirty="0" smtClean="0"/>
              <a:t>образовательных результатов ФГОС от традиционных</a:t>
            </a:r>
          </a:p>
          <a:p>
            <a:r>
              <a:rPr lang="ru-RU" dirty="0" smtClean="0"/>
              <a:t>Педагоги в своём большинстве не владеют (по сути и духу) </a:t>
            </a:r>
            <a:r>
              <a:rPr lang="ru-RU" b="1" dirty="0" smtClean="0">
                <a:solidFill>
                  <a:srgbClr val="C00000"/>
                </a:solidFill>
              </a:rPr>
              <a:t>методиками</a:t>
            </a:r>
            <a:r>
              <a:rPr lang="ru-RU" dirty="0" smtClean="0"/>
              <a:t>  субъектно-ориентированного образования (проект, портфолио)</a:t>
            </a:r>
          </a:p>
          <a:p>
            <a:r>
              <a:rPr lang="ru-RU" dirty="0" smtClean="0"/>
              <a:t>Не утвердились в педагогической науке  </a:t>
            </a:r>
            <a:r>
              <a:rPr lang="ru-RU" b="1" dirty="0" smtClean="0">
                <a:solidFill>
                  <a:srgbClr val="C00000"/>
                </a:solidFill>
              </a:rPr>
              <a:t>теоретико-методологические  положения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субъектно-ориентированного типа педагогического процесса </a:t>
            </a:r>
          </a:p>
          <a:p>
            <a:r>
              <a:rPr lang="ru-RU" dirty="0" smtClean="0"/>
              <a:t>Системы персонифицированного  повышения квалификации </a:t>
            </a:r>
            <a:r>
              <a:rPr lang="ru-RU" b="1" dirty="0" smtClean="0">
                <a:solidFill>
                  <a:srgbClr val="C00000"/>
                </a:solidFill>
              </a:rPr>
              <a:t>не поддержаны нормативно</a:t>
            </a:r>
            <a:r>
              <a:rPr lang="ru-RU" dirty="0" smtClean="0"/>
              <a:t>-организационно и финансово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854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54374"/>
            <a:ext cx="7772400" cy="1470025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7030A0"/>
                </a:solidFill>
              </a:rPr>
              <a:t>Программа распространения педагогических практик реализации субъектно-ориентированного типа педагогического процесса в условиях реализации </a:t>
            </a:r>
            <a:r>
              <a:rPr lang="ru-RU" sz="2800" b="1" dirty="0" smtClean="0">
                <a:solidFill>
                  <a:srgbClr val="7030A0"/>
                </a:solidFill>
              </a:rPr>
              <a:t>ФГОС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656" y="8531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Департамент образования Ярославской области </a:t>
            </a:r>
          </a:p>
          <a:p>
            <a:pPr algn="ctr"/>
            <a:r>
              <a:rPr lang="ru-RU" b="1" dirty="0" smtClean="0"/>
              <a:t>РИП </a:t>
            </a:r>
            <a:r>
              <a:rPr lang="ru-RU" b="1" dirty="0" smtClean="0"/>
              <a:t>Ярославской области на 2017 – 2018 гг. </a:t>
            </a:r>
            <a:endParaRPr lang="ru-RU" b="1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325726" y="4877469"/>
            <a:ext cx="8818273" cy="195644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1600"/>
              </a:lnSpc>
            </a:pPr>
            <a:endParaRPr lang="ru-RU" sz="28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lnSpc>
                <a:spcPts val="1600"/>
              </a:lnSpc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ГОАУ ЯО Институт развития образования</a:t>
            </a:r>
          </a:p>
          <a:p>
            <a:pPr algn="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Руководитель Проекта – С.М. Головлёва, 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/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зав.каф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. ЕМД ГОАУ ЯО ИРО </a:t>
            </a:r>
            <a:r>
              <a:rPr lang="en-US" sz="2300" u="sng" dirty="0">
                <a:solidFill>
                  <a:srgbClr val="002060"/>
                </a:solidFill>
              </a:rPr>
              <a:t>golovleva@iro.yar.ru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Научный руководитель Проекта -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В.В. Юдин,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д.п.н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., 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доцент кафедры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ПТх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ЯГПУ им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К.Д.Ушинского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3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300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v.yudin@yspu.org</a:t>
            </a:r>
            <a:endParaRPr lang="ru-RU" sz="23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2862" y="2661478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Резюме</a:t>
            </a:r>
          </a:p>
          <a:p>
            <a:r>
              <a:rPr lang="ru-RU" sz="2400" dirty="0" smtClean="0"/>
              <a:t>Программа диссеминации </a:t>
            </a:r>
            <a:r>
              <a:rPr lang="ru-RU" sz="2400" dirty="0"/>
              <a:t>опыта базового Проекта </a:t>
            </a:r>
            <a:r>
              <a:rPr lang="ru-RU" sz="2400" dirty="0" smtClean="0"/>
              <a:t>развития образцов субъектно-ориентированного образования представляет собой логичный шаг к реализации </a:t>
            </a:r>
            <a:r>
              <a:rPr lang="ru-RU" sz="2400" dirty="0" smtClean="0"/>
              <a:t>его.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9625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858218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solidFill>
                  <a:srgbClr val="C00000"/>
                </a:solidFill>
              </a:rPr>
              <a:t>Основа Программы:  </a:t>
            </a:r>
            <a:r>
              <a:rPr lang="ru-RU" sz="2400" dirty="0" smtClean="0"/>
              <a:t>завершённый Проект </a:t>
            </a:r>
            <a:r>
              <a:rPr lang="ru-RU" sz="2400" dirty="0"/>
              <a:t>(РИП </a:t>
            </a:r>
            <a:r>
              <a:rPr lang="ru-RU" sz="2400" dirty="0" smtClean="0"/>
              <a:t>2014-16 гг.) </a:t>
            </a:r>
            <a:r>
              <a:rPr lang="ru-RU" sz="2400" dirty="0"/>
              <a:t>«Развитие образцов субъектно-ориентированного педагогического процесса в основной школе в рамках реализации ФГОС» </a:t>
            </a:r>
            <a:r>
              <a:rPr lang="ru-RU" sz="1800" i="1" dirty="0"/>
              <a:t>(Приказ Департамента образования ЯО о присвоения статуса РИП на 2014 г. от 18.02.2014),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88840"/>
            <a:ext cx="457200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292080" y="2132856"/>
            <a:ext cx="3851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u="sng" dirty="0"/>
              <a:t>Проект </a:t>
            </a:r>
            <a:r>
              <a:rPr lang="ru-RU" sz="2400" u="sng" dirty="0" smtClean="0"/>
              <a:t>предоставил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теоретически обоснованный и апробированный на практике </a:t>
            </a:r>
            <a:r>
              <a:rPr lang="ru-RU" sz="2400" b="1" dirty="0">
                <a:solidFill>
                  <a:srgbClr val="FF0000"/>
                </a:solidFill>
              </a:rPr>
              <a:t>инструментарий</a:t>
            </a:r>
            <a:r>
              <a:rPr lang="ru-RU" sz="2400" b="1" dirty="0"/>
              <a:t> </a:t>
            </a:r>
            <a:r>
              <a:rPr lang="ru-RU" sz="2400" dirty="0"/>
              <a:t>реализации </a:t>
            </a:r>
            <a:r>
              <a:rPr lang="ru-RU" sz="2400" dirty="0" smtClean="0"/>
              <a:t>в рамках </a:t>
            </a:r>
            <a:r>
              <a:rPr lang="ru-RU" sz="2400" dirty="0"/>
              <a:t>общеобразовательной </a:t>
            </a:r>
            <a:r>
              <a:rPr lang="ru-RU" sz="2400" dirty="0" smtClean="0"/>
              <a:t>школы </a:t>
            </a:r>
            <a:r>
              <a:rPr lang="ru-RU" sz="2400" b="1" dirty="0">
                <a:solidFill>
                  <a:srgbClr val="FF0000"/>
                </a:solidFill>
              </a:rPr>
              <a:t>инварианта педагогического процесса</a:t>
            </a:r>
            <a:r>
              <a:rPr lang="ru-RU" sz="2400" dirty="0">
                <a:solidFill>
                  <a:srgbClr val="FF0000"/>
                </a:solidFill>
              </a:rPr>
              <a:t>, </a:t>
            </a:r>
            <a:r>
              <a:rPr lang="ru-RU" sz="2400" dirty="0"/>
              <a:t>соответствующего требованиям </a:t>
            </a:r>
            <a:r>
              <a:rPr lang="ru-RU" sz="2400" dirty="0">
                <a:solidFill>
                  <a:srgbClr val="FF0000"/>
                </a:solidFill>
              </a:rPr>
              <a:t>ФГОС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85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0751" y="4415805"/>
            <a:ext cx="8708504" cy="2442195"/>
          </a:xfrm>
        </p:spPr>
        <p:txBody>
          <a:bodyPr>
            <a:normAutofit fontScale="90000"/>
          </a:bodyPr>
          <a:lstStyle/>
          <a:p>
            <a:pPr algn="r"/>
            <a:r>
              <a:rPr lang="ru-RU" sz="2700" cap="none" dirty="0" smtClean="0"/>
              <a:t>Юдин Владимир </a:t>
            </a:r>
            <a:r>
              <a:rPr lang="ru-RU" sz="2700" cap="none" dirty="0" smtClean="0"/>
              <a:t>Владимирович</a:t>
            </a:r>
            <a:r>
              <a:rPr lang="en-US" sz="2200" cap="none" dirty="0" smtClean="0"/>
              <a:t/>
            </a:r>
            <a:br>
              <a:rPr lang="en-US" sz="2200" cap="none" dirty="0" smtClean="0"/>
            </a:br>
            <a:r>
              <a:rPr lang="ru-RU" sz="1800" dirty="0"/>
              <a:t>Научный руководитель Проекта -  </a:t>
            </a:r>
            <a:br>
              <a:rPr lang="ru-RU" sz="1800" dirty="0"/>
            </a:br>
            <a:r>
              <a:rPr lang="ru-RU" sz="1800" dirty="0"/>
              <a:t>В.В. Юдин, </a:t>
            </a:r>
            <a:r>
              <a:rPr lang="ru-RU" sz="1800" dirty="0" err="1"/>
              <a:t>д.п.н</a:t>
            </a:r>
            <a:r>
              <a:rPr lang="ru-RU" sz="1800" dirty="0"/>
              <a:t>., доцент кафедры </a:t>
            </a:r>
            <a:r>
              <a:rPr lang="ru-RU" sz="1800" dirty="0" err="1" smtClean="0"/>
              <a:t>ПТх</a:t>
            </a:r>
            <a:r>
              <a:rPr lang="ru-RU" sz="1800" dirty="0" smtClean="0"/>
              <a:t>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ЯГПУ им </a:t>
            </a:r>
            <a:r>
              <a:rPr lang="ru-RU" sz="1800" dirty="0" err="1"/>
              <a:t>К.Д.Ушинского</a:t>
            </a:r>
            <a:r>
              <a:rPr lang="ru-RU" sz="1800" dirty="0"/>
              <a:t> </a:t>
            </a:r>
            <a:br>
              <a:rPr lang="ru-RU" sz="1800" dirty="0"/>
            </a:br>
            <a:r>
              <a:rPr lang="en-US" sz="1800" cap="none" dirty="0" smtClean="0"/>
              <a:t/>
            </a:r>
            <a:br>
              <a:rPr lang="en-US" sz="1800" cap="none" dirty="0" smtClean="0"/>
            </a:br>
            <a:r>
              <a:rPr lang="en-US" sz="2200" cap="none" dirty="0" smtClean="0">
                <a:hlinkClick r:id="rId2"/>
              </a:rPr>
              <a:t>vvyudin@gmail.com</a:t>
            </a:r>
            <a:r>
              <a:rPr lang="en-US" sz="2200" cap="none" dirty="0" smtClean="0"/>
              <a:t>  </a:t>
            </a:r>
            <a:r>
              <a:rPr lang="en-US" sz="2200" cap="none" dirty="0" smtClean="0"/>
              <a:t/>
            </a:r>
            <a:br>
              <a:rPr lang="en-US" sz="2200" cap="none" dirty="0" smtClean="0"/>
            </a:br>
            <a:r>
              <a:rPr lang="en-US" sz="2200" cap="none" dirty="0" smtClean="0">
                <a:solidFill>
                  <a:srgbClr val="0070C0"/>
                </a:solidFill>
                <a:hlinkClick r:id="rId3"/>
              </a:rPr>
              <a:t>v.yudin@yspu.org</a:t>
            </a:r>
            <a:r>
              <a:rPr lang="ru-RU" sz="2200" cap="none" dirty="0" smtClean="0">
                <a:solidFill>
                  <a:srgbClr val="0070C0"/>
                </a:solidFill>
              </a:rPr>
              <a:t/>
            </a:r>
            <a:br>
              <a:rPr lang="ru-RU" sz="2200" cap="none" dirty="0" smtClean="0">
                <a:solidFill>
                  <a:srgbClr val="0070C0"/>
                </a:solidFill>
              </a:rPr>
            </a:br>
            <a:r>
              <a:rPr lang="ru-RU" sz="2200" cap="none" dirty="0" smtClean="0"/>
              <a:t>тел. </a:t>
            </a:r>
            <a:r>
              <a:rPr lang="en-US" sz="2200" cap="none" dirty="0" smtClean="0"/>
              <a:t>72-80-82</a:t>
            </a:r>
            <a:endParaRPr lang="ru-RU" sz="2200" cap="none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11560" y="1196752"/>
            <a:ext cx="7772400" cy="1500187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Спасибо за внимание</a:t>
            </a:r>
            <a:r>
              <a:rPr lang="en-US" sz="3200" dirty="0" smtClean="0">
                <a:solidFill>
                  <a:srgbClr val="C00000"/>
                </a:solidFill>
              </a:rPr>
              <a:t> !</a:t>
            </a:r>
            <a:endParaRPr lang="ru-RU" sz="3200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946400"/>
            <a:ext cx="7772400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336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1872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1. Модернизация содержания и технологий образования: при каких условиях станет фактором формирования новых результатов обучения?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85098" y="2204864"/>
            <a:ext cx="2592288" cy="13681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ФГОС – качественно новый результат образования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860032" y="2186252"/>
            <a:ext cx="3960440" cy="13681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Модернизация  – </a:t>
            </a:r>
            <a:r>
              <a:rPr lang="ru-RU" dirty="0"/>
              <a:t>обновление объекта, приведение его в соответствие с новыми требованиями и нормами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4797152"/>
            <a:ext cx="81369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Ответ: модернизация не даст качественно новых результатов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9004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3358" y="35527"/>
            <a:ext cx="9003138" cy="15212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2. Что и кто определяет содержание образования: ФГОС, примерная программа, ЕГЭ, учебник, учитель?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090655917"/>
              </p:ext>
            </p:extLst>
          </p:nvPr>
        </p:nvGraphicFramePr>
        <p:xfrm>
          <a:off x="251520" y="1397000"/>
          <a:ext cx="87849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60" y="551723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Ответ:  «Содержание образования, которое становится достоянием ученика всецело определяется тем, что происходит в классе»  - </a:t>
            </a:r>
            <a:r>
              <a:rPr lang="ru-RU" sz="2400" dirty="0" err="1" smtClean="0"/>
              <a:t>В.А.Крутецкий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8647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3. Новые образовательные технологии: какие они?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23528" y="1628800"/>
            <a:ext cx="88204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Ответ:  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Образовательные технологии, отвечающие требованиям ФГОС , являются примерами </a:t>
            </a:r>
            <a:r>
              <a:rPr lang="ru-RU" sz="2800" b="1" dirty="0" smtClean="0">
                <a:solidFill>
                  <a:srgbClr val="C00000"/>
                </a:solidFill>
              </a:rPr>
              <a:t>общепедагогических технологий субъектно-ориентированного типа педагогического процесса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0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ChangeArrowheads="1"/>
          </p:cNvSpPr>
          <p:nvPr/>
        </p:nvSpPr>
        <p:spPr bwMode="auto">
          <a:xfrm>
            <a:off x="5867400" y="996950"/>
            <a:ext cx="1082675" cy="271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altLang="ru-RU">
              <a:solidFill>
                <a:prstClr val="black"/>
              </a:solidFill>
            </a:endParaRPr>
          </a:p>
        </p:txBody>
      </p:sp>
      <p:grpSp>
        <p:nvGrpSpPr>
          <p:cNvPr id="9219" name="Group 9"/>
          <p:cNvGrpSpPr>
            <a:grpSpLocks/>
          </p:cNvGrpSpPr>
          <p:nvPr/>
        </p:nvGrpSpPr>
        <p:grpSpPr bwMode="auto">
          <a:xfrm>
            <a:off x="760413" y="771525"/>
            <a:ext cx="6480175" cy="722313"/>
            <a:chOff x="1988" y="13562"/>
            <a:chExt cx="7811" cy="1137"/>
          </a:xfrm>
        </p:grpSpPr>
        <p:sp>
          <p:nvSpPr>
            <p:cNvPr id="9228" name="Rectangle 14"/>
            <p:cNvSpPr>
              <a:spLocks noChangeArrowheads="1"/>
            </p:cNvSpPr>
            <p:nvPr/>
          </p:nvSpPr>
          <p:spPr bwMode="auto">
            <a:xfrm>
              <a:off x="4828" y="13688"/>
              <a:ext cx="4687" cy="853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altLang="ru-RU">
                <a:solidFill>
                  <a:prstClr val="black"/>
                </a:solidFill>
              </a:endParaRPr>
            </a:p>
          </p:txBody>
        </p:sp>
        <p:sp>
          <p:nvSpPr>
            <p:cNvPr id="9229" name="Rectangle 13"/>
            <p:cNvSpPr>
              <a:spLocks noChangeArrowheads="1"/>
            </p:cNvSpPr>
            <p:nvPr/>
          </p:nvSpPr>
          <p:spPr bwMode="auto">
            <a:xfrm>
              <a:off x="1988" y="13562"/>
              <a:ext cx="7811" cy="113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altLang="ru-RU">
                <a:solidFill>
                  <a:prstClr val="black"/>
                </a:solidFill>
              </a:endParaRPr>
            </a:p>
          </p:txBody>
        </p:sp>
        <p:sp>
          <p:nvSpPr>
            <p:cNvPr id="9230" name="Line 12"/>
            <p:cNvSpPr>
              <a:spLocks noChangeShapeType="1"/>
            </p:cNvSpPr>
            <p:nvPr/>
          </p:nvSpPr>
          <p:spPr bwMode="auto">
            <a:xfrm>
              <a:off x="7100" y="14036"/>
              <a:ext cx="42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lg"/>
              <a:tailEnd type="arrow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231" name="Line 11"/>
            <p:cNvSpPr>
              <a:spLocks noChangeShapeType="1"/>
            </p:cNvSpPr>
            <p:nvPr/>
          </p:nvSpPr>
          <p:spPr bwMode="auto">
            <a:xfrm>
              <a:off x="7100" y="13894"/>
              <a:ext cx="42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lg"/>
              <a:tailEnd type="arrow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232" name="Line 10"/>
            <p:cNvSpPr>
              <a:spLocks noChangeShapeType="1"/>
            </p:cNvSpPr>
            <p:nvPr/>
          </p:nvSpPr>
          <p:spPr bwMode="auto">
            <a:xfrm>
              <a:off x="7100" y="14178"/>
              <a:ext cx="42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lg"/>
              <a:tailEnd type="arrow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9220" name="Rectangle 15"/>
          <p:cNvSpPr>
            <a:spLocks noChangeArrowheads="1"/>
          </p:cNvSpPr>
          <p:nvPr/>
        </p:nvSpPr>
        <p:spPr bwMode="auto">
          <a:xfrm>
            <a:off x="1495425" y="74613"/>
            <a:ext cx="59610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indent="450850" algn="ctr"/>
            <a:r>
              <a:rPr lang="ru-RU" altLang="ru-RU" b="1">
                <a:solidFill>
                  <a:srgbClr val="CC3300"/>
                </a:solidFill>
                <a:cs typeface="Times New Roman" pitchFamily="18" charset="0"/>
              </a:rPr>
              <a:t>Основные составляющие педагогического процесса</a:t>
            </a:r>
          </a:p>
          <a:p>
            <a:pPr indent="450850" algn="ctr"/>
            <a:r>
              <a:rPr lang="ru-RU" altLang="ru-RU" b="1">
                <a:solidFill>
                  <a:prstClr val="black"/>
                </a:solidFill>
                <a:cs typeface="Times New Roman" pitchFamily="18" charset="0"/>
              </a:rPr>
              <a:t>Технологический подход </a:t>
            </a:r>
            <a:r>
              <a:rPr lang="ru-RU" altLang="ru-RU" b="1">
                <a:solidFill>
                  <a:srgbClr val="CC3300"/>
                </a:solidFill>
                <a:cs typeface="Times New Roman" pitchFamily="18" charset="0"/>
              </a:rPr>
              <a:t> </a:t>
            </a: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9221" name="Rectangle 16"/>
          <p:cNvSpPr>
            <a:spLocks noChangeArrowheads="1"/>
          </p:cNvSpPr>
          <p:nvPr/>
        </p:nvSpPr>
        <p:spPr bwMode="auto">
          <a:xfrm>
            <a:off x="822325" y="896938"/>
            <a:ext cx="6350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indent="450850"/>
            <a:r>
              <a:rPr lang="ru-RU" altLang="ru-RU">
                <a:solidFill>
                  <a:prstClr val="black"/>
                </a:solidFill>
              </a:rPr>
              <a:t/>
            </a:r>
            <a:br>
              <a:rPr lang="ru-RU" altLang="ru-RU">
                <a:solidFill>
                  <a:prstClr val="black"/>
                </a:solidFill>
              </a:rPr>
            </a:br>
            <a:endParaRPr lang="ru-RU" altLang="ru-RU">
              <a:solidFill>
                <a:prstClr val="black"/>
              </a:solidFill>
            </a:endParaRPr>
          </a:p>
          <a:p>
            <a:pPr indent="450850" eaLnBrk="0" hangingPunct="0"/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9222" name="Rectangle 17"/>
          <p:cNvSpPr>
            <a:spLocks noChangeArrowheads="1"/>
          </p:cNvSpPr>
          <p:nvPr/>
        </p:nvSpPr>
        <p:spPr bwMode="auto">
          <a:xfrm>
            <a:off x="395288" y="904875"/>
            <a:ext cx="80073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/>
            <a:r>
              <a:rPr lang="ru-RU" altLang="ru-RU" sz="1200">
                <a:solidFill>
                  <a:prstClr val="black"/>
                </a:solidFill>
                <a:cs typeface="Times New Roman" pitchFamily="18" charset="0"/>
              </a:rPr>
              <a:t>ДЕЯТЕЛЬНОСТЬ             </a:t>
            </a:r>
            <a:r>
              <a:rPr lang="ru-RU" altLang="ru-RU" sz="16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</a:t>
            </a:r>
            <a:r>
              <a:rPr lang="ru-RU" altLang="ru-RU" sz="1200">
                <a:solidFill>
                  <a:prstClr val="black"/>
                </a:solidFill>
                <a:cs typeface="Times New Roman" pitchFamily="18" charset="0"/>
              </a:rPr>
              <a:t>	</a:t>
            </a:r>
            <a:r>
              <a:rPr lang="ru-RU" altLang="ru-RU" sz="12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ДЕЯТЕЛЬНОСТЬ		РЕЗУЛЬТАТ        	</a:t>
            </a:r>
            <a:endParaRPr lang="ru-RU" altLang="ru-RU" sz="900">
              <a:solidFill>
                <a:prstClr val="black"/>
              </a:solidFill>
              <a:latin typeface="Times New Roman" pitchFamily="18" charset="0"/>
              <a:sym typeface="Symbol" pitchFamily="18" charset="2"/>
            </a:endParaRPr>
          </a:p>
          <a:p>
            <a:pPr indent="450850" eaLnBrk="0" hangingPunct="0"/>
            <a:r>
              <a:rPr lang="ru-RU" altLang="ru-RU" sz="12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педагога		ученика</a:t>
            </a:r>
            <a:endParaRPr lang="ru-RU" altLang="ru-RU" sz="900">
              <a:solidFill>
                <a:prstClr val="black"/>
              </a:solidFill>
              <a:latin typeface="Times New Roman" pitchFamily="18" charset="0"/>
              <a:sym typeface="Symbol" pitchFamily="18" charset="2"/>
            </a:endParaRPr>
          </a:p>
          <a:p>
            <a:pPr indent="450850" eaLnBrk="0" hangingPunct="0"/>
            <a:endParaRPr lang="ru-RU" altLang="ru-RU" sz="1600">
              <a:solidFill>
                <a:prstClr val="black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223" name="Rectangle 18"/>
          <p:cNvSpPr>
            <a:spLocks noChangeArrowheads="1"/>
          </p:cNvSpPr>
          <p:nvPr/>
        </p:nvSpPr>
        <p:spPr bwMode="auto">
          <a:xfrm>
            <a:off x="822325" y="2476500"/>
            <a:ext cx="63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indent="450850"/>
            <a:r>
              <a:rPr lang="ru-RU" altLang="ru-RU">
                <a:solidFill>
                  <a:prstClr val="black"/>
                </a:solidFill>
              </a:rPr>
              <a:t/>
            </a:r>
            <a:br>
              <a:rPr lang="ru-RU" altLang="ru-RU">
                <a:solidFill>
                  <a:prstClr val="black"/>
                </a:solidFill>
              </a:rPr>
            </a:br>
            <a:endParaRPr lang="ru-RU" altLang="ru-RU">
              <a:solidFill>
                <a:prstClr val="black"/>
              </a:solidFill>
            </a:endParaRPr>
          </a:p>
        </p:txBody>
      </p:sp>
      <p:graphicFrame>
        <p:nvGraphicFramePr>
          <p:cNvPr id="2" name="Схема 1"/>
          <p:cNvGraphicFramePr/>
          <p:nvPr/>
        </p:nvGraphicFramePr>
        <p:xfrm>
          <a:off x="68539" y="771525"/>
          <a:ext cx="6096000" cy="7337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/>
        </p:nvGraphicFramePr>
        <p:xfrm>
          <a:off x="3116539" y="851570"/>
          <a:ext cx="4479797" cy="3801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" name="Схема 3"/>
          <p:cNvGraphicFramePr/>
          <p:nvPr/>
        </p:nvGraphicFramePr>
        <p:xfrm>
          <a:off x="5458644" y="851571"/>
          <a:ext cx="3563888" cy="2792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9227" name="TextBox 4"/>
          <p:cNvSpPr txBox="1">
            <a:spLocks noChangeArrowheads="1"/>
          </p:cNvSpPr>
          <p:nvPr/>
        </p:nvSpPr>
        <p:spPr bwMode="auto">
          <a:xfrm>
            <a:off x="2484438" y="5876925"/>
            <a:ext cx="64087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00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</a:rPr>
              <a:t>6 составляющих </a:t>
            </a:r>
            <a:r>
              <a:rPr lang="ru-RU" altLang="ru-RU" sz="2000" b="1" dirty="0" err="1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</a:rPr>
              <a:t>ОПТх</a:t>
            </a:r>
            <a:r>
              <a:rPr lang="ru-RU" altLang="ru-RU" sz="200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</a:rPr>
              <a:t> – общепедагогической технологии типа педагогического процесса</a:t>
            </a:r>
          </a:p>
        </p:txBody>
      </p:sp>
    </p:spTree>
    <p:extLst>
      <p:ext uri="{BB962C8B-B14F-4D97-AF65-F5344CB8AC3E}">
        <p14:creationId xmlns:p14="http://schemas.microsoft.com/office/powerpoint/2010/main" val="6910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3" grpId="0">
        <p:bldAsOne/>
      </p:bldGraphic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ru-RU" altLang="ru-RU" sz="4000" smtClean="0"/>
              <a:t>Инновационное развитие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971550" y="5084763"/>
            <a:ext cx="7632700" cy="15128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50825" y="1484313"/>
            <a:ext cx="424815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	</a:t>
            </a:r>
            <a:r>
              <a:rPr lang="ru-RU" altLang="ru-RU" sz="2400">
                <a:solidFill>
                  <a:srgbClr val="CC3300"/>
                </a:solidFill>
              </a:rPr>
              <a:t>Ключевые ресурсы инновационного развития лежат не в материальной сфере, а  в  использовании интеллектуального потенциала человека, связанного с ростом уровня его образованности: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971550" y="5013325"/>
            <a:ext cx="76327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rgbClr val="FF0000"/>
                </a:solidFill>
              </a:rPr>
              <a:t>Важнейший ресурс экономического и социального развития – талант, креативность и инициативность человека.</a:t>
            </a:r>
          </a:p>
          <a:p>
            <a:pPr algn="r" eaLnBrk="1" hangingPunct="1">
              <a:lnSpc>
                <a:spcPct val="50000"/>
              </a:lnSpc>
              <a:spcBef>
                <a:spcPct val="50000"/>
              </a:spcBef>
            </a:pPr>
            <a:endParaRPr lang="ru-RU" altLang="ru-RU"/>
          </a:p>
          <a:p>
            <a:pPr algn="r" eaLnBrk="1" hangingPunct="1">
              <a:lnSpc>
                <a:spcPct val="50000"/>
              </a:lnSpc>
              <a:spcBef>
                <a:spcPct val="50000"/>
              </a:spcBef>
            </a:pPr>
            <a:r>
              <a:rPr lang="ru-RU" altLang="ru-RU"/>
              <a:t>Доклад о Модели образования 2020 </a:t>
            </a:r>
          </a:p>
          <a:p>
            <a:pPr algn="r" eaLnBrk="1" hangingPunct="1">
              <a:lnSpc>
                <a:spcPct val="50000"/>
              </a:lnSpc>
              <a:spcBef>
                <a:spcPct val="50000"/>
              </a:spcBef>
            </a:pPr>
            <a:r>
              <a:rPr lang="ru-RU" altLang="ru-RU"/>
              <a:t>под редакцией Я.Кузьминова и И.Фрумина</a:t>
            </a:r>
            <a:endParaRPr lang="ru-RU" altLang="ru-RU" b="1">
              <a:solidFill>
                <a:srgbClr val="FF0000"/>
              </a:solidFill>
            </a:endParaRP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4643438" y="3716338"/>
            <a:ext cx="15113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6156325" y="2492375"/>
            <a:ext cx="1223963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7308850" y="1412875"/>
            <a:ext cx="1223963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643438" y="4149725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исполнитель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6227763" y="2852738"/>
            <a:ext cx="1279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творец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7380288" y="1844675"/>
            <a:ext cx="1152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субъект</a:t>
            </a:r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 rot="-2785297">
            <a:off x="6138070" y="4094956"/>
            <a:ext cx="1547812" cy="504825"/>
          </a:xfrm>
          <a:prstGeom prst="curvedUpArrow">
            <a:avLst>
              <a:gd name="adj1" fmla="val 61321"/>
              <a:gd name="adj2" fmla="val 122641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4109" name="AutoShape 13"/>
          <p:cNvSpPr>
            <a:spLocks noChangeArrowheads="1"/>
          </p:cNvSpPr>
          <p:nvPr/>
        </p:nvSpPr>
        <p:spPr bwMode="auto">
          <a:xfrm rot="-2143188">
            <a:off x="6011863" y="1484313"/>
            <a:ext cx="1295400" cy="504825"/>
          </a:xfrm>
          <a:prstGeom prst="curvedDownArrow">
            <a:avLst>
              <a:gd name="adj1" fmla="val 51321"/>
              <a:gd name="adj2" fmla="val 10264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989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01" grpId="0"/>
      <p:bldP spid="4105" grpId="0"/>
      <p:bldP spid="4106" grpId="0"/>
      <p:bldP spid="4107" grpId="0"/>
      <p:bldP spid="4108" grpId="0" animBg="1"/>
      <p:bldP spid="410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Типы педагогических процессов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11149518"/>
              </p:ext>
            </p:extLst>
          </p:nvPr>
        </p:nvGraphicFramePr>
        <p:xfrm>
          <a:off x="0" y="620688"/>
          <a:ext cx="9144000" cy="6221282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91986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Тип ПП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Характеристика выпускника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Ключевой ЭСО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Напряженность интеллектуальных</a:t>
                      </a:r>
                      <a:r>
                        <a:rPr lang="ru-RU" sz="1400" baseline="0" dirty="0" smtClean="0"/>
                        <a:t> сил ученика</a:t>
                      </a:r>
                      <a:endParaRPr lang="ru-RU" sz="14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Отношение ученика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к учению 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Ключевые ме</a:t>
                      </a:r>
                      <a:r>
                        <a:rPr lang="ru-RU" sz="1400" baseline="0" dirty="0" smtClean="0"/>
                        <a:t>тоды обучения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0292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Догматический (Д)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«дикий»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Знания-знакомства</a:t>
                      </a:r>
                      <a:r>
                        <a:rPr lang="ru-RU" sz="1400" baseline="0" dirty="0" smtClean="0"/>
                        <a:t>, поверхностная ориентировка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Заучивание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Нейтральное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Сообщающие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1986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Формально-репродуктивный</a:t>
                      </a:r>
                      <a:r>
                        <a:rPr lang="ru-RU" sz="1400" baseline="0" dirty="0" smtClean="0"/>
                        <a:t> (ФР)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Формальный исполнитель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Формальные знания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Понимание, воспроизводящая</a:t>
                      </a:r>
                      <a:r>
                        <a:rPr lang="ru-RU" sz="1400" baseline="0" dirty="0" smtClean="0"/>
                        <a:t> активность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Послушное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Объяснительно-иллюстративные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19862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Сущностно</a:t>
                      </a:r>
                      <a:r>
                        <a:rPr lang="ru-RU" sz="1400" dirty="0" smtClean="0"/>
                        <a:t>-репродуктивный</a:t>
                      </a:r>
                      <a:r>
                        <a:rPr lang="ru-RU" sz="1400" baseline="0" dirty="0" smtClean="0"/>
                        <a:t> (СР)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Грамотный исполнитель (специалист)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Умения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Обдумывание, интерпретирующая</a:t>
                      </a:r>
                      <a:r>
                        <a:rPr lang="ru-RU" sz="1400" baseline="0" dirty="0" smtClean="0"/>
                        <a:t> активность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Критичное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Репродуктивные, решение</a:t>
                      </a:r>
                      <a:r>
                        <a:rPr lang="ru-RU" sz="1400" baseline="0" dirty="0" smtClean="0"/>
                        <a:t> задач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0292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Продуктивный (П)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Творец (профессионал)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Творческое мышление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Самостоятельный</a:t>
                      </a:r>
                      <a:r>
                        <a:rPr lang="ru-RU" sz="1400" baseline="0" dirty="0" smtClean="0"/>
                        <a:t> поиск, творческая активность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Реализация</a:t>
                      </a:r>
                      <a:r>
                        <a:rPr lang="ru-RU" sz="1400" baseline="0" dirty="0" smtClean="0"/>
                        <a:t> познавательной потребности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Проблемное обучение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45585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Субъектно-ориентированный (СР)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Субъект собственной деятельности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Потребность в самореализации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Самостоятельная</a:t>
                      </a:r>
                      <a:r>
                        <a:rPr lang="ru-RU" sz="1400" baseline="0" dirty="0" smtClean="0"/>
                        <a:t> формулировка целей, задач и их решение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Учение</a:t>
                      </a:r>
                      <a:r>
                        <a:rPr lang="ru-RU" sz="1400" baseline="0" dirty="0" smtClean="0"/>
                        <a:t> становится образованием и является жизнедеятельностью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Совместные проекты,</a:t>
                      </a:r>
                      <a:r>
                        <a:rPr lang="ru-RU" sz="1400" b="1" baseline="0" dirty="0" smtClean="0"/>
                        <a:t> имеющие личностный смысл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94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8486"/>
            <a:ext cx="8496944" cy="1188266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</a:rPr>
              <a:t>Проект </a:t>
            </a:r>
            <a:r>
              <a:rPr lang="ru-RU" sz="2000" dirty="0" smtClean="0">
                <a:solidFill>
                  <a:srgbClr val="7030A0"/>
                </a:solidFill>
              </a:rPr>
              <a:t/>
            </a:r>
            <a:br>
              <a:rPr lang="ru-RU" sz="2000" dirty="0" smtClean="0">
                <a:solidFill>
                  <a:srgbClr val="7030A0"/>
                </a:solidFill>
              </a:rPr>
            </a:br>
            <a:r>
              <a:rPr lang="ru-RU" sz="2000" dirty="0" smtClean="0">
                <a:solidFill>
                  <a:srgbClr val="C00000"/>
                </a:solidFill>
              </a:rPr>
              <a:t>«</a:t>
            </a:r>
            <a:r>
              <a:rPr lang="ru-RU" sz="2000" dirty="0">
                <a:solidFill>
                  <a:srgbClr val="C00000"/>
                </a:solidFill>
              </a:rPr>
              <a:t>Развитие образцов субъектно-ориентированного педагогического процесса в основной школе в рамках реализации ФГОС»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869160"/>
            <a:ext cx="8640960" cy="1956444"/>
          </a:xfr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algn="r">
              <a:lnSpc>
                <a:spcPts val="1600"/>
              </a:lnSpc>
            </a:pPr>
            <a:endParaRPr lang="ru-RU" sz="28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lnSpc>
                <a:spcPts val="1600"/>
              </a:lnSpc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ГОАУ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ЯО Институт развития образования</a:t>
            </a:r>
          </a:p>
          <a:p>
            <a:pPr algn="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Руководитель Проекта – С.К. Бережная,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к.п.н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., проректор ГОАУ ЯО ИРО </a:t>
            </a:r>
            <a:r>
              <a:rPr lang="en-US" sz="2400" cap="none" dirty="0" smtClean="0">
                <a:solidFill>
                  <a:schemeClr val="accent2">
                    <a:lumMod val="75000"/>
                  </a:schemeClr>
                </a:solidFill>
                <a:hlinkClick r:id="rId3"/>
              </a:rPr>
              <a:t>bereznaya@iro.yar.ru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Научный руководитель Проекта -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В.В. Юдин,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д.п.н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., 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доцент кафедры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ПТх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ЯГПУ им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К.Д.Ушинского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cap="none" dirty="0" smtClean="0">
                <a:solidFill>
                  <a:schemeClr val="accent2">
                    <a:lumMod val="75000"/>
                  </a:schemeClr>
                </a:solidFill>
                <a:hlinkClick r:id="rId4"/>
              </a:rPr>
              <a:t>v.yudin@yspu.org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196752"/>
            <a:ext cx="88569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Результаты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ru-RU" sz="2000" b="1" dirty="0" smtClean="0">
                <a:solidFill>
                  <a:srgbClr val="FF0000"/>
                </a:solidFill>
              </a:rPr>
              <a:t>Образцы опыта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реализации СОПП, акцентирующие инвариантные, ключевые аспекты успешных практик, обеспечивающие высокие результаты за счёт реализации субъектной позиции</a:t>
            </a:r>
          </a:p>
          <a:p>
            <a:pPr lvl="0"/>
            <a:r>
              <a:rPr lang="ru-RU" sz="2000" b="1" dirty="0" smtClean="0">
                <a:solidFill>
                  <a:srgbClr val="FF0000"/>
                </a:solidFill>
              </a:rPr>
              <a:t>Общая методическая платформа</a:t>
            </a:r>
            <a:r>
              <a:rPr lang="ru-RU" sz="2000" dirty="0" smtClean="0"/>
              <a:t> организации субъектно-ориентированного типа педагогического процесса в основной школе </a:t>
            </a:r>
          </a:p>
          <a:p>
            <a:pPr lvl="0"/>
            <a:r>
              <a:rPr lang="ru-RU" sz="2000" b="1" dirty="0" smtClean="0">
                <a:solidFill>
                  <a:srgbClr val="FF0000"/>
                </a:solidFill>
              </a:rPr>
              <a:t>Методика использования ресурсов образовательной среды </a:t>
            </a:r>
            <a:r>
              <a:rPr lang="ru-RU" sz="2000" dirty="0" smtClean="0"/>
              <a:t>школы и </a:t>
            </a:r>
            <a:r>
              <a:rPr lang="ru-RU" sz="2000" dirty="0" smtClean="0">
                <a:solidFill>
                  <a:srgbClr val="FF0000"/>
                </a:solidFill>
              </a:rPr>
              <a:t>ресурсов инфраструктуры </a:t>
            </a:r>
            <a:r>
              <a:rPr lang="ru-RU" sz="2000" dirty="0" smtClean="0"/>
              <a:t>для реализации субъектно-ориентированного педагогического процесса</a:t>
            </a:r>
          </a:p>
          <a:p>
            <a:r>
              <a:rPr lang="ru-RU" sz="2000" b="1" dirty="0" smtClean="0"/>
              <a:t>Методическое оснащение вариативной </a:t>
            </a:r>
            <a:r>
              <a:rPr lang="ru-RU" sz="2000" b="1" dirty="0" smtClean="0">
                <a:solidFill>
                  <a:srgbClr val="FF0000"/>
                </a:solidFill>
              </a:rPr>
              <a:t>системы </a:t>
            </a:r>
            <a:r>
              <a:rPr lang="ru-RU" sz="2000" b="1" dirty="0" smtClean="0"/>
              <a:t>персонифицированного </a:t>
            </a:r>
            <a:r>
              <a:rPr lang="ru-RU" sz="2000" b="1" dirty="0" smtClean="0">
                <a:solidFill>
                  <a:srgbClr val="FF0000"/>
                </a:solidFill>
              </a:rPr>
              <a:t>повышения квалификации </a:t>
            </a:r>
            <a:r>
              <a:rPr lang="ru-RU" sz="2000" b="1" dirty="0" smtClean="0"/>
              <a:t>педагогов</a:t>
            </a:r>
            <a:r>
              <a:rPr lang="ru-RU" sz="2000" dirty="0" smtClean="0"/>
              <a:t> (в системе ОУ – ММС – ИРО)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3821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4558" y="28636"/>
            <a:ext cx="8964488" cy="634082"/>
          </a:xfrm>
        </p:spPr>
        <p:txBody>
          <a:bodyPr>
            <a:noAutofit/>
          </a:bodyPr>
          <a:lstStyle/>
          <a:p>
            <a:r>
              <a:rPr lang="ru-RU" sz="3600" b="1" dirty="0"/>
              <a:t>Ключевые барьеры на пути введения </a:t>
            </a:r>
            <a:r>
              <a:rPr lang="ru-RU" sz="3600" b="1" dirty="0" smtClean="0"/>
              <a:t>ФГОС</a:t>
            </a:r>
            <a:endParaRPr lang="ru-RU" sz="3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2448"/>
              </p:ext>
            </p:extLst>
          </p:nvPr>
        </p:nvGraphicFramePr>
        <p:xfrm>
          <a:off x="179512" y="620688"/>
          <a:ext cx="8856984" cy="56166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6264"/>
                <a:gridCol w="6480720"/>
              </a:tblGrid>
              <a:tr h="2504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Позиция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996" marR="669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Примеры оценок ФГОС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996" marR="66996" marT="0" marB="0"/>
                </a:tc>
              </a:tr>
              <a:tr h="23253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«Ничего не надо менять»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996" marR="66996" marT="0" marB="0"/>
                </a:tc>
                <a:tc>
                  <a:txBody>
                    <a:bodyPr/>
                    <a:lstStyle/>
                    <a:p>
                      <a:pPr marL="742950" lvl="1" indent="-28575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</a:rPr>
                        <a:t>придуманная «наверху» очередная «головная боль» для учителей, завучей и директоров, изрядно уставших от длительных реформ в образовании;</a:t>
                      </a:r>
                    </a:p>
                    <a:p>
                      <a:pPr marL="742950" lvl="1" indent="-28575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</a:rPr>
                        <a:t>увеличение не только непосредственного объёма действий, связанных с ФГОС, но и отчётности;</a:t>
                      </a:r>
                    </a:p>
                    <a:p>
                      <a:pPr marL="742950" lvl="1" indent="-28575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</a:rPr>
                        <a:t>ещё одна попытка унифицировать школу, что приведёт к росту управляемости ОУ «сверху»;</a:t>
                      </a:r>
                    </a:p>
                    <a:p>
                      <a:pPr marL="742950" lvl="1" indent="-28575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</a:rPr>
                        <a:t>балласт новых и непонятных требований, мешающих развитию ребёнка, педагога и школы в целом;</a:t>
                      </a:r>
                    </a:p>
                    <a:p>
                      <a:pPr marL="742950" lvl="1" indent="-28575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</a:rPr>
                        <a:t>очередные научные парадигмы, концепции, доктрины, непонятные школе и не обеспеченные методическими руководствами к действию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996" marR="66996" marT="0" marB="0"/>
                </a:tc>
              </a:tr>
              <a:tr h="21464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Согласны с необходимостью перемен, но целевые ориентиры не понятны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996" marR="66996" marT="0" marB="0"/>
                </a:tc>
                <a:tc>
                  <a:txBody>
                    <a:bodyPr/>
                    <a:lstStyle/>
                    <a:p>
                      <a:pPr marL="742950" lvl="1" indent="-28575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</a:rPr>
                        <a:t>потенциальная «мина замедленного действия» для школ, которые, отказавшись от </a:t>
                      </a:r>
                      <a:r>
                        <a:rPr lang="ru-RU" sz="1200" dirty="0" err="1">
                          <a:effectLst/>
                        </a:rPr>
                        <a:t>ЗУНов</a:t>
                      </a:r>
                      <a:r>
                        <a:rPr lang="ru-RU" sz="1200" dirty="0">
                          <a:effectLst/>
                        </a:rPr>
                        <a:t>, не получают взамен точных ориентиров определения результатов образования;</a:t>
                      </a:r>
                    </a:p>
                    <a:p>
                      <a:pPr marL="742950" lvl="1" indent="-28575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</a:rPr>
                        <a:t>очередной «прыжок в будущее» без просчитываемых и прогнозируемых последствий для всей системы общего образования;</a:t>
                      </a:r>
                    </a:p>
                    <a:p>
                      <a:pPr marL="742950" lvl="1" indent="-28575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5600700" algn="l"/>
                        </a:tabLst>
                      </a:pPr>
                      <a:r>
                        <a:rPr lang="ru-RU" sz="1200" dirty="0" err="1">
                          <a:effectLst/>
                        </a:rPr>
                        <a:t>неразработанность</a:t>
                      </a:r>
                      <a:r>
                        <a:rPr lang="ru-RU" sz="1200" dirty="0">
                          <a:effectLst/>
                        </a:rPr>
                        <a:t> системы документации, большим количеством текущих документов и сложностью их своевременного ведения при высокой наполняемости классных коллективов.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996" marR="66996" marT="0" marB="0"/>
                </a:tc>
              </a:tr>
              <a:tr h="8943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Принятие целевых установок и понимание сути изменений с предложением методических ходов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996" marR="66996" marT="0" marB="0"/>
                </a:tc>
                <a:tc>
                  <a:txBody>
                    <a:bodyPr/>
                    <a:lstStyle/>
                    <a:p>
                      <a:pPr marL="742950" lvl="1" indent="-28575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</a:rPr>
                        <a:t>необходимость разработки на </a:t>
                      </a:r>
                      <a:r>
                        <a:rPr lang="ru-RU" sz="1200" dirty="0" err="1">
                          <a:effectLst/>
                        </a:rPr>
                        <a:t>внутришкольном</a:t>
                      </a:r>
                      <a:r>
                        <a:rPr lang="ru-RU" sz="1200" dirty="0">
                          <a:effectLst/>
                        </a:rPr>
                        <a:t> уровне системы оценивания достижений обучающихся и ее применения в рамках учебных занятий.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996" marR="66996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4314" y="6165304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Примечание. Формулировки проблем подобраны из текстов интернет и региональных материалов </a:t>
            </a:r>
            <a:r>
              <a:rPr lang="ru-RU" dirty="0" err="1"/>
              <a:t>В.А.Мокшеевым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015737"/>
              </p:ext>
            </p:extLst>
          </p:nvPr>
        </p:nvGraphicFramePr>
        <p:xfrm>
          <a:off x="2051720" y="1628800"/>
          <a:ext cx="4752528" cy="253605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4176"/>
                <a:gridCol w="1584176"/>
                <a:gridCol w="1584176"/>
              </a:tblGrid>
              <a:tr h="63401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Позиция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2013 (%)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 (%)</a:t>
                      </a:r>
                      <a:endParaRPr lang="ru-RU" dirty="0"/>
                    </a:p>
                  </a:txBody>
                  <a:tcPr/>
                </a:tc>
              </a:tr>
              <a:tr h="6340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«Ничего не надо менять»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996" marR="669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6340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Согласны </a:t>
                      </a:r>
                      <a:r>
                        <a:rPr lang="ru-RU" sz="1200" dirty="0" smtClean="0">
                          <a:effectLst/>
                        </a:rPr>
                        <a:t>, </a:t>
                      </a:r>
                      <a:r>
                        <a:rPr lang="ru-RU" sz="1200" dirty="0">
                          <a:effectLst/>
                        </a:rPr>
                        <a:t>но целевые ориентиры не понятны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996" marR="669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70</a:t>
                      </a:r>
                      <a:endParaRPr lang="ru-RU" dirty="0"/>
                    </a:p>
                  </a:txBody>
                  <a:tcPr/>
                </a:tc>
              </a:tr>
              <a:tr h="6340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Принятие целевых установок 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996" marR="669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558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893</Words>
  <Application>Microsoft Office PowerPoint</Application>
  <PresentationFormat>Экран (4:3)</PresentationFormat>
  <Paragraphs>156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Проблемы внедрения ФГОС в общеобразовательной школе</vt:lpstr>
      <vt:lpstr>Презентация PowerPoint</vt:lpstr>
      <vt:lpstr>Презентация PowerPoint</vt:lpstr>
      <vt:lpstr>Презентация PowerPoint</vt:lpstr>
      <vt:lpstr>Презентация PowerPoint</vt:lpstr>
      <vt:lpstr>Инновационное развитие</vt:lpstr>
      <vt:lpstr>Типы педагогических процессов</vt:lpstr>
      <vt:lpstr>Проект  «Развитие образцов субъектно-ориентированного педагогического процесса в основной школе в рамках реализации ФГОС»</vt:lpstr>
      <vt:lpstr>Ключевые барьеры на пути введения ФГОС</vt:lpstr>
      <vt:lpstr>Проблемы внедрения ФГОС в общеобразовательной школе  (технологический аспект)</vt:lpstr>
      <vt:lpstr>Программа распространения педагогических практик реализации субъектно-ориентированного типа педагогического процесса в условиях реализации ФГОС</vt:lpstr>
      <vt:lpstr>Основа Программы:  завершённый Проект (РИП 2014-16 гг.) «Развитие образцов субъектно-ориентированного педагогического процесса в основной школе в рамках реализации ФГОС» (Приказ Департамента образования ЯО о присвоения статуса РИП на 2014 г. от 18.02.2014), </vt:lpstr>
      <vt:lpstr>Юдин Владимир Владимирович Научный руководитель Проекта -   В.В. Юдин, д.п.н., доцент кафедры ПТх  ЯГПУ им К.Д.Ушинского   vvyudin@gmail.com   v.yudin@yspu.org тел. 72-80-82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внедрения ФГОС в общеобразовательной школе</dc:title>
  <dc:creator>Alina</dc:creator>
  <cp:lastModifiedBy>Alina</cp:lastModifiedBy>
  <cp:revision>10</cp:revision>
  <dcterms:created xsi:type="dcterms:W3CDTF">2017-04-25T06:28:13Z</dcterms:created>
  <dcterms:modified xsi:type="dcterms:W3CDTF">2017-04-25T08:30:16Z</dcterms:modified>
</cp:coreProperties>
</file>