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9" r:id="rId3"/>
    <p:sldId id="268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26200"/>
    <a:srgbClr val="C44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3" autoAdjust="0"/>
  </p:normalViewPr>
  <p:slideViewPr>
    <p:cSldViewPr>
      <p:cViewPr varScale="1">
        <p:scale>
          <a:sx n="93" d="100"/>
          <a:sy n="93" d="100"/>
        </p:scale>
        <p:origin x="-2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7" y="2857503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5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5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8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0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3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6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2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5" y="231209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7" y="270187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5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142858"/>
            <a:ext cx="8358246" cy="1357322"/>
          </a:xfrm>
        </p:spPr>
        <p:txBody>
          <a:bodyPr>
            <a:noAutofit/>
          </a:bodyPr>
          <a:lstStyle/>
          <a:p>
            <a:r>
              <a:rPr lang="ru-RU" sz="3800" dirty="0" smtClean="0">
                <a:latin typeface="Arial" pitchFamily="34" charset="0"/>
                <a:cs typeface="Arial" pitchFamily="34" charset="0"/>
              </a:rPr>
              <a:t>Использование игровых технологий в учебно-воспитательном процессе 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45242" y="1797708"/>
            <a:ext cx="3429024" cy="10715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Соколова Олеся Сергеевна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КГБУ ДПО «Алтайский краевой институт повышения квалификации работников образования» (г. Барнаул)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21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Админ\Desktop\banner.jpg"/>
          <p:cNvPicPr>
            <a:picLocks noChangeAspect="1" noChangeArrowheads="1"/>
          </p:cNvPicPr>
          <p:nvPr/>
        </p:nvPicPr>
        <p:blipFill>
          <a:blip r:embed="rId2"/>
          <a:srcRect r="6024"/>
          <a:stretch>
            <a:fillRect/>
          </a:stretch>
        </p:blipFill>
        <p:spPr bwMode="auto">
          <a:xfrm>
            <a:off x="142844" y="1833000"/>
            <a:ext cx="5572164" cy="293442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01" y="3339596"/>
            <a:ext cx="2798141" cy="1303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7320" y="1994376"/>
            <a:ext cx="2357454" cy="109260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«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900" i="1" dirty="0" smtClean="0"/>
              <a:t> </a:t>
            </a:r>
            <a:r>
              <a:rPr lang="ru-RU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игре</a:t>
            </a:r>
            <a:r>
              <a:rPr lang="ru-RU" sz="900" i="1" dirty="0" smtClean="0"/>
              <a:t> не только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развиваются</a:t>
            </a:r>
            <a:r>
              <a:rPr lang="ru-RU" sz="900" i="1" dirty="0" smtClean="0"/>
              <a:t> или заново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формируются</a:t>
            </a:r>
            <a:r>
              <a:rPr lang="ru-RU" sz="900" i="1" dirty="0" smtClean="0"/>
              <a:t> отдельные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интеллектуальные операции</a:t>
            </a:r>
            <a:r>
              <a:rPr lang="ru-RU" sz="900" i="1" dirty="0" smtClean="0"/>
              <a:t>, но и коренным образом изменяется позиция ребёнка в отношении к окружающему миру и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формируется </a:t>
            </a:r>
          </a:p>
          <a:p>
            <a:endParaRPr lang="ru-RU" sz="1000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67792" t="26389" r="22266" b="52402"/>
          <a:stretch>
            <a:fillRect/>
          </a:stretch>
        </p:blipFill>
        <p:spPr bwMode="auto">
          <a:xfrm>
            <a:off x="2366672" y="1583394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428992" y="157414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Даниил Борисович Эльконин – советский психолог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BatangChe" pitchFamily="49" charset="-127"/>
              <a:cs typeface="Gisha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9432" y="2835658"/>
            <a:ext cx="346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 возможной смены позиции и координации своей точки зрения с другими возможными точками зрения</a:t>
            </a:r>
            <a:r>
              <a:rPr lang="ru-RU" sz="1000" i="1" dirty="0" smtClean="0"/>
              <a:t>»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 l="56114" t="43056" r="33984" b="34028"/>
          <a:stretch>
            <a:fillRect/>
          </a:stretch>
        </p:blipFill>
        <p:spPr bwMode="auto">
          <a:xfrm>
            <a:off x="2366672" y="3541597"/>
            <a:ext cx="1037405" cy="135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393700" y="3548321"/>
            <a:ext cx="250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Лев Семенович Выготский –</a:t>
            </a:r>
            <a:b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</a:b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 советский психолог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BatangChe" pitchFamily="49" charset="-127"/>
              <a:cs typeface="Gisha" pitchFamily="34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976" y="4282873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 учит, формирует, изменяет, воспитывает. </a:t>
            </a:r>
            <a:r>
              <a:rPr lang="ru-RU" sz="900" i="1" dirty="0" smtClean="0"/>
              <a:t>Игра ведет за собой развитие и создает зону ближайшего развития ребенка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0146" y="468954"/>
            <a:ext cx="486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Игра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 является одним из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основных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дидактических средств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формирования различных навыков и умений школьников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4876" y="490798"/>
            <a:ext cx="442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Продукт игры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– наслаждение её процессом,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конечный результат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– развитие реализуемых в ней способностей</a:t>
            </a:r>
            <a:endParaRPr lang="ru-RU" dirty="0"/>
          </a:p>
        </p:txBody>
      </p:sp>
      <p:sp>
        <p:nvSpPr>
          <p:cNvPr id="6146" name="AutoShape 2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Картинки по запросу банда ум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7038" y="1285866"/>
            <a:ext cx="2683277" cy="402491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 l="40235" t="26389" r="50097" b="52986"/>
          <a:stretch>
            <a:fillRect/>
          </a:stretch>
        </p:blipFill>
        <p:spPr bwMode="auto">
          <a:xfrm>
            <a:off x="5786446" y="1571618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858016" y="2140596"/>
            <a:ext cx="2285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«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Игра</a:t>
            </a:r>
            <a:r>
              <a:rPr lang="ru-RU" sz="900" i="1" dirty="0" smtClean="0"/>
              <a:t> –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регулятор всех жизненных позиций ребёнка</a:t>
            </a:r>
            <a:r>
              <a:rPr lang="ru-RU" sz="900" i="1" dirty="0" smtClean="0"/>
              <a:t>. Игра хранит и развивает детское в детях, она их школа жизни и практика развития»</a:t>
            </a:r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16" y="152869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Сергей Леонидович Рубинштейн – советский психолог и философ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BatangChe" pitchFamily="49" charset="-127"/>
              <a:cs typeface="Gisha" pitchFamily="34" charset="-79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rcRect l="34788" t="39583" r="55838" b="39305"/>
          <a:stretch>
            <a:fillRect/>
          </a:stretch>
        </p:blipFill>
        <p:spPr bwMode="auto">
          <a:xfrm>
            <a:off x="5715008" y="3500444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6796141" y="4523889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«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</a:t>
            </a:r>
            <a:r>
              <a:rPr lang="ru-RU" sz="900" i="1" dirty="0" smtClean="0"/>
              <a:t> будущего деятеля происходит, прежде всего, </a:t>
            </a:r>
            <a:r>
              <a:rPr lang="ru-RU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игре</a:t>
            </a:r>
            <a:r>
              <a:rPr lang="ru-RU" sz="900" i="1" dirty="0" smtClean="0"/>
              <a:t>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9266" y="3493569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Антон Семенович Макаренко– советский педагог и писатель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BatangChe" pitchFamily="49" charset="-127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2657" t="3542" r="17473" b="5164"/>
          <a:stretch>
            <a:fillRect/>
          </a:stretch>
        </p:blipFill>
        <p:spPr bwMode="auto">
          <a:xfrm>
            <a:off x="-147928" y="1500180"/>
            <a:ext cx="4429124" cy="34290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Овал 7"/>
          <p:cNvSpPr/>
          <p:nvPr/>
        </p:nvSpPr>
        <p:spPr>
          <a:xfrm>
            <a:off x="4089548" y="571486"/>
            <a:ext cx="1928826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H="1">
            <a:off x="7000860" y="2997852"/>
            <a:ext cx="1928826" cy="18573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71902" y="3140728"/>
            <a:ext cx="1928826" cy="185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>
            <a:off x="6011650" y="403386"/>
            <a:ext cx="1928826" cy="1857388"/>
          </a:xfrm>
          <a:prstGeom prst="ellipse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28068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Che" pitchFamily="49" charset="-127"/>
                <a:cs typeface="Gisha" pitchFamily="34" charset="-79"/>
              </a:rPr>
              <a:t>Игровые технологии как педагогический феномен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43538" y="2854976"/>
            <a:ext cx="1928826" cy="185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97039" y="3569356"/>
            <a:ext cx="19288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Профилактика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компьютерной зависимости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6612" y="3569356"/>
            <a:ext cx="18573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Профилактика эмоционального выгорания у педагогов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64" y="3712232"/>
            <a:ext cx="1857388" cy="89255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Снятие эмоционального напряжения у учащихся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4840" y="897582"/>
            <a:ext cx="15069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Увлекательное освоение базовых учебных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знаний и умений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5270" y="923624"/>
            <a:ext cx="19288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Командообразование</a:t>
            </a:r>
          </a:p>
        </p:txBody>
      </p:sp>
      <p:sp>
        <p:nvSpPr>
          <p:cNvPr id="20482" name="AutoShape 2" descr="Картинки по запросу банда ум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08" y="1640530"/>
            <a:ext cx="1928826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5357786" y="1319486"/>
            <a:ext cx="1928826" cy="18573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01330" y="1926282"/>
            <a:ext cx="1928826" cy="1857388"/>
          </a:xfrm>
          <a:prstGeom prst="ellipse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970672" y="1788782"/>
            <a:ext cx="171451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Легкое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вовлечение в совместную деятельность учащихся, педагогов и родителей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00" y="1783406"/>
            <a:ext cx="1714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Навыки конструктивного общения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142" y="2212034"/>
            <a:ext cx="20473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Развитие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+mj-lt"/>
                <a:ea typeface="BatangChe" pitchFamily="49" charset="-127"/>
                <a:cs typeface="Gisha" pitchFamily="34" charset="-79"/>
              </a:rPr>
              <a:t>речи, памяти, внимания,  логики, пространственного мышления, скорости реакции </a:t>
            </a:r>
            <a:endParaRPr lang="ru-RU" sz="1300" b="1" dirty="0" smtClean="0">
              <a:solidFill>
                <a:srgbClr val="002060"/>
              </a:solidFill>
              <a:latin typeface="+mj-lt"/>
              <a:ea typeface="BatangChe" pitchFamily="49" charset="-127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1882</TotalTime>
  <Words>231</Words>
  <Application>Microsoft Office PowerPoint</Application>
  <PresentationFormat>Экран (16:9)</PresentationFormat>
  <Paragraphs>27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Городская</vt:lpstr>
      <vt:lpstr>Использование игровых технологий в учебно-воспитательном процессе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 средство абилитации иразвития детей с ОВЗ</dc:title>
  <dc:creator>ks</dc:creator>
  <cp:lastModifiedBy>student</cp:lastModifiedBy>
  <cp:revision>108</cp:revision>
  <dcterms:created xsi:type="dcterms:W3CDTF">2017-04-11T03:34:39Z</dcterms:created>
  <dcterms:modified xsi:type="dcterms:W3CDTF">2017-04-25T06:13:33Z</dcterms:modified>
</cp:coreProperties>
</file>