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70" r:id="rId4"/>
    <p:sldId id="263" r:id="rId5"/>
    <p:sldId id="268" r:id="rId6"/>
    <p:sldId id="265" r:id="rId7"/>
    <p:sldId id="266" r:id="rId8"/>
    <p:sldId id="264" r:id="rId9"/>
    <p:sldId id="261" r:id="rId10"/>
    <p:sldId id="262" r:id="rId11"/>
    <p:sldId id="269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81D1D-B82D-4543-A60E-2ECBCA4B9A26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1CCFD-491F-4AD4-B68F-5CC0F209A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94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1CCFD-491F-4AD4-B68F-5CC0F209A69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290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5E4C-D061-471B-85A9-E24552AEA4CA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213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A69F-BBC4-4E58-BD67-760A3F2B60E3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0210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Shape 793"/>
          <p:cNvSpPr>
            <a:spLocks noGrp="1"/>
          </p:cNvSpPr>
          <p:nvPr>
            <p:ph type="title"/>
          </p:nvPr>
        </p:nvSpPr>
        <p:spPr>
          <a:xfrm>
            <a:off x="2209800" y="2130741"/>
            <a:ext cx="7772400" cy="1470027"/>
          </a:xfrm>
          <a:prstGeom prst="rect">
            <a:avLst/>
          </a:prstGeom>
        </p:spPr>
        <p:txBody>
          <a:bodyPr lIns="45566" tIns="45566" rIns="45566" bIns="45566"/>
          <a:lstStyle>
            <a:lvl1pPr defTabSz="914377">
              <a:defRPr sz="4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94" name="Shape 794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566" tIns="45566" rIns="45566" bIns="45566"/>
          <a:lstStyle>
            <a:lvl1pPr marL="0" indent="0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607303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214558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821822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429107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95" name="Shape 795"/>
          <p:cNvSpPr>
            <a:spLocks noGrp="1"/>
          </p:cNvSpPr>
          <p:nvPr>
            <p:ph type="sldNum" sz="quarter" idx="2"/>
          </p:nvPr>
        </p:nvSpPr>
        <p:spPr>
          <a:xfrm>
            <a:off x="9935731" y="6401261"/>
            <a:ext cx="275071" cy="276995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68925442"/>
      </p:ext>
    </p:extLst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>
            <a:spLocks noGrp="1"/>
          </p:cNvSpPr>
          <p:nvPr>
            <p:ph type="sldNum" sz="quarter" idx="2"/>
          </p:nvPr>
        </p:nvSpPr>
        <p:spPr>
          <a:xfrm>
            <a:off x="9936165" y="6401153"/>
            <a:ext cx="274659" cy="276583"/>
          </a:xfrm>
          <a:prstGeom prst="rect">
            <a:avLst/>
          </a:prstGeom>
        </p:spPr>
        <p:txBody>
          <a:bodyPr lIns="45514" tIns="45514" rIns="45514" bIns="45514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80746176"/>
      </p:ext>
    </p:extLst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>
            <a:spLocks noGrp="1"/>
          </p:cNvSpPr>
          <p:nvPr>
            <p:ph type="sldNum" sz="quarter" idx="2"/>
          </p:nvPr>
        </p:nvSpPr>
        <p:spPr>
          <a:xfrm>
            <a:off x="9936222" y="6401197"/>
            <a:ext cx="274570" cy="276494"/>
          </a:xfrm>
          <a:prstGeom prst="rect">
            <a:avLst/>
          </a:prstGeom>
        </p:spPr>
        <p:txBody>
          <a:bodyPr lIns="45470" tIns="45470" rIns="45470" bIns="45470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77599123"/>
      </p:ext>
    </p:extLst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Shape 816"/>
          <p:cNvSpPr>
            <a:spLocks noGrp="1"/>
          </p:cNvSpPr>
          <p:nvPr>
            <p:ph type="sldNum" sz="quarter" idx="2"/>
          </p:nvPr>
        </p:nvSpPr>
        <p:spPr>
          <a:xfrm>
            <a:off x="9936222" y="6401197"/>
            <a:ext cx="274570" cy="276494"/>
          </a:xfrm>
          <a:prstGeom prst="rect">
            <a:avLst/>
          </a:prstGeom>
        </p:spPr>
        <p:txBody>
          <a:bodyPr lIns="45470" tIns="45470" rIns="45470" bIns="45470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07160500"/>
      </p:ext>
    </p:extLst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Заголовок и объект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>
            <a:spLocks noGrp="1"/>
          </p:cNvSpPr>
          <p:nvPr>
            <p:ph type="title"/>
          </p:nvPr>
        </p:nvSpPr>
        <p:spPr>
          <a:xfrm>
            <a:off x="2935368" y="3"/>
            <a:ext cx="7643195" cy="1152941"/>
          </a:xfrm>
          <a:prstGeom prst="rect">
            <a:avLst/>
          </a:prstGeom>
        </p:spPr>
        <p:txBody>
          <a:bodyPr lIns="45718" tIns="45718" rIns="45718" bIns="45718"/>
          <a:lstStyle>
            <a:lvl1pPr algn="l" defTabSz="914377">
              <a:lnSpc>
                <a:spcPct val="90000"/>
              </a:lnSpc>
              <a:defRPr sz="2700">
                <a:latin typeface="Century"/>
                <a:ea typeface="Century"/>
                <a:cs typeface="Century"/>
                <a:sym typeface="Century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824" name="Shape 824"/>
          <p:cNvSpPr>
            <a:spLocks noGrp="1"/>
          </p:cNvSpPr>
          <p:nvPr>
            <p:ph type="body" idx="1"/>
          </p:nvPr>
        </p:nvSpPr>
        <p:spPr>
          <a:xfrm>
            <a:off x="2935368" y="1258959"/>
            <a:ext cx="7643195" cy="5194853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609585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1219170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1828754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2438339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25" name="Shape 825"/>
          <p:cNvSpPr>
            <a:spLocks noGrp="1"/>
          </p:cNvSpPr>
          <p:nvPr>
            <p:ph type="sldNum" sz="quarter" idx="2"/>
          </p:nvPr>
        </p:nvSpPr>
        <p:spPr>
          <a:xfrm>
            <a:off x="10376088" y="6457012"/>
            <a:ext cx="222817" cy="246221"/>
          </a:xfrm>
          <a:prstGeom prst="rect">
            <a:avLst/>
          </a:prstGeom>
        </p:spPr>
        <p:txBody>
          <a:bodyPr lIns="0" tIns="0" rIns="0" bIns="0"/>
          <a:lstStyle>
            <a:lvl1pPr algn="ctr" defTabSz="914377">
              <a:defRPr b="1">
                <a:solidFill>
                  <a:srgbClr val="80808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5681132"/>
      </p:ext>
    </p:extLst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Заголовок и объект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Shape 832"/>
          <p:cNvSpPr>
            <a:spLocks noGrp="1"/>
          </p:cNvSpPr>
          <p:nvPr>
            <p:ph type="title"/>
          </p:nvPr>
        </p:nvSpPr>
        <p:spPr>
          <a:xfrm>
            <a:off x="2935368" y="3"/>
            <a:ext cx="7643195" cy="1152941"/>
          </a:xfrm>
          <a:prstGeom prst="rect">
            <a:avLst/>
          </a:prstGeom>
        </p:spPr>
        <p:txBody>
          <a:bodyPr lIns="45718" tIns="45718" rIns="45718" bIns="45718"/>
          <a:lstStyle>
            <a:lvl1pPr algn="l" defTabSz="914377">
              <a:lnSpc>
                <a:spcPct val="90000"/>
              </a:lnSpc>
              <a:defRPr sz="2700">
                <a:latin typeface="Century"/>
                <a:ea typeface="Century"/>
                <a:cs typeface="Century"/>
                <a:sym typeface="Century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833" name="Shape 833"/>
          <p:cNvSpPr>
            <a:spLocks noGrp="1"/>
          </p:cNvSpPr>
          <p:nvPr>
            <p:ph type="body" idx="1"/>
          </p:nvPr>
        </p:nvSpPr>
        <p:spPr>
          <a:xfrm>
            <a:off x="2935368" y="1258959"/>
            <a:ext cx="7643195" cy="5194853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indent="609585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indent="1219170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indent="1828754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indent="2438339" defTabSz="914377">
              <a:lnSpc>
                <a:spcPct val="90000"/>
              </a:lnSpc>
              <a:buSzTx/>
              <a:buFontTx/>
              <a:buNone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34" name="Shape 834"/>
          <p:cNvSpPr>
            <a:spLocks noGrp="1"/>
          </p:cNvSpPr>
          <p:nvPr>
            <p:ph type="sldNum" sz="quarter" idx="2"/>
          </p:nvPr>
        </p:nvSpPr>
        <p:spPr>
          <a:xfrm>
            <a:off x="10376088" y="6457012"/>
            <a:ext cx="222817" cy="246221"/>
          </a:xfrm>
          <a:prstGeom prst="rect">
            <a:avLst/>
          </a:prstGeom>
        </p:spPr>
        <p:txBody>
          <a:bodyPr lIns="0" tIns="0" rIns="0" bIns="0"/>
          <a:lstStyle>
            <a:lvl1pPr algn="ctr" defTabSz="914377">
              <a:defRPr b="1">
                <a:solidFill>
                  <a:srgbClr val="80808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30675294"/>
      </p:ext>
    </p:extLst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Shape 841"/>
          <p:cNvSpPr>
            <a:spLocks noGrp="1"/>
          </p:cNvSpPr>
          <p:nvPr>
            <p:ph type="title"/>
          </p:nvPr>
        </p:nvSpPr>
        <p:spPr>
          <a:xfrm>
            <a:off x="2209800" y="2130768"/>
            <a:ext cx="7772400" cy="1470027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5600"/>
            </a:lvl1pPr>
          </a:lstStyle>
          <a:p>
            <a:r>
              <a:t>Текст заголовка</a:t>
            </a:r>
          </a:p>
        </p:txBody>
      </p:sp>
      <p:sp>
        <p:nvSpPr>
          <p:cNvPr id="842" name="Shape 842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1pPr>
            <a:lvl2pPr marL="0" indent="812740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2pPr>
            <a:lvl3pPr marL="0" indent="1625477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3pPr>
            <a:lvl4pPr marL="0" indent="2438216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4pPr>
            <a:lvl5pPr marL="0" indent="3250955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43" name="Shape 843"/>
          <p:cNvSpPr>
            <a:spLocks noGrp="1"/>
          </p:cNvSpPr>
          <p:nvPr>
            <p:ph type="sldNum" sz="quarter" idx="2"/>
          </p:nvPr>
        </p:nvSpPr>
        <p:spPr>
          <a:xfrm>
            <a:off x="9878023" y="6370510"/>
            <a:ext cx="332779" cy="338550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85333597"/>
      </p:ext>
    </p:extLst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Shape 850"/>
          <p:cNvSpPr>
            <a:spLocks noGrp="1"/>
          </p:cNvSpPr>
          <p:nvPr>
            <p:ph type="title"/>
          </p:nvPr>
        </p:nvSpPr>
        <p:spPr>
          <a:xfrm>
            <a:off x="2209800" y="2130719"/>
            <a:ext cx="7772400" cy="1470027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56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851" name="Shape 851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1pPr>
            <a:lvl2pPr marL="0" indent="812740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2pPr>
            <a:lvl3pPr marL="0" indent="1625477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3pPr>
            <a:lvl4pPr marL="0" indent="2438216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4pPr>
            <a:lvl5pPr marL="0" indent="3250955" algn="ctr" defTabSz="914377">
              <a:buSzTx/>
              <a:buFontTx/>
              <a:buNone/>
              <a:defRPr sz="4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2" name="Shape 852"/>
          <p:cNvSpPr>
            <a:spLocks noGrp="1"/>
          </p:cNvSpPr>
          <p:nvPr>
            <p:ph type="sldNum" sz="quarter" idx="2"/>
          </p:nvPr>
        </p:nvSpPr>
        <p:spPr>
          <a:xfrm>
            <a:off x="9878023" y="6370454"/>
            <a:ext cx="332779" cy="338550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/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83382375"/>
      </p:ext>
    </p:extLst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>
            <a:spLocks noGrp="1"/>
          </p:cNvSpPr>
          <p:nvPr>
            <p:ph type="sldNum" sz="quarter" idx="2"/>
          </p:nvPr>
        </p:nvSpPr>
        <p:spPr>
          <a:xfrm>
            <a:off x="9935731" y="6400965"/>
            <a:ext cx="275071" cy="276995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517706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4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EAD2-901A-45CD-8556-17340A7F1FB1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87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914400" y="2130472"/>
            <a:ext cx="10363200" cy="1470027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9538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908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8617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38156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607419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3210335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953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908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8617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38156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0723276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09600" y="1200154"/>
            <a:ext cx="5384800" cy="3394076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700"/>
            </a:lvl1pPr>
            <a:lvl2pPr marL="1051604" indent="-442020">
              <a:spcBef>
                <a:spcPts val="800"/>
              </a:spcBef>
              <a:defRPr sz="3700"/>
            </a:lvl2pPr>
            <a:lvl3pPr marL="1642916" indent="-423747">
              <a:spcBef>
                <a:spcPts val="800"/>
              </a:spcBef>
              <a:defRPr sz="3700"/>
            </a:lvl3pPr>
            <a:lvl4pPr marL="2299584" indent="-470830">
              <a:spcBef>
                <a:spcPts val="800"/>
              </a:spcBef>
              <a:defRPr sz="3700"/>
            </a:lvl4pPr>
            <a:lvl5pPr marL="2909169" indent="-470830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5791772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09600" y="1535113"/>
            <a:ext cx="5386917" cy="63976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9538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9080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8617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38156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93421" y="1535113"/>
            <a:ext cx="5389035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1006150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9909482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6930179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09624" y="273049"/>
            <a:ext cx="4011087" cy="1162052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4766733" y="273082"/>
            <a:ext cx="6815667" cy="585311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609624" y="1435104"/>
            <a:ext cx="4011087" cy="4691063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862465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C18F-A674-4435-B72B-51DFA22B7FF7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8101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1" cy="56674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2389718" y="5367384"/>
            <a:ext cx="73152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1900"/>
            </a:lvl1pPr>
            <a:lvl2pPr marL="0" indent="609538">
              <a:spcBef>
                <a:spcPts val="400"/>
              </a:spcBef>
              <a:buSzTx/>
              <a:buFontTx/>
              <a:buNone/>
              <a:defRPr sz="1900"/>
            </a:lvl2pPr>
            <a:lvl3pPr marL="0" indent="1219080">
              <a:spcBef>
                <a:spcPts val="400"/>
              </a:spcBef>
              <a:buSzTx/>
              <a:buFontTx/>
              <a:buNone/>
              <a:defRPr sz="1900"/>
            </a:lvl3pPr>
            <a:lvl4pPr marL="0" indent="1828617">
              <a:spcBef>
                <a:spcPts val="400"/>
              </a:spcBef>
              <a:buSzTx/>
              <a:buFontTx/>
              <a:buNone/>
              <a:defRPr sz="1900"/>
            </a:lvl4pPr>
            <a:lvl5pPr marL="0" indent="2438156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87247547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9096399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839200" y="206377"/>
            <a:ext cx="2743200" cy="438785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09600" y="206377"/>
            <a:ext cx="8026400" cy="4387852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7427641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914400" y="2130755"/>
            <a:ext cx="10363200" cy="1470028"/>
          </a:xfrm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7303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4558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1822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29107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74093432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609600" y="1600233"/>
            <a:ext cx="10972800" cy="452543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61157015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963084" y="4406949"/>
            <a:ext cx="10363201" cy="1362076"/>
          </a:xfrm>
          <a:prstGeom prst="rect">
            <a:avLst/>
          </a:prstGeom>
        </p:spPr>
        <p:txBody>
          <a:bodyPr lIns="60756" tIns="60756" rIns="60756" bIns="60756" anchor="t"/>
          <a:lstStyle>
            <a:lvl1pPr algn="l">
              <a:defRPr sz="53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7303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1822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29107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41092631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sz="half" idx="1"/>
          </p:nvPr>
        </p:nvSpPr>
        <p:spPr>
          <a:xfrm>
            <a:off x="609600" y="1200154"/>
            <a:ext cx="5384800" cy="3394076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>
              <a:spcBef>
                <a:spcPts val="800"/>
              </a:spcBef>
              <a:defRPr sz="3700"/>
            </a:lvl1pPr>
            <a:lvl2pPr marL="1050087" indent="-442833">
              <a:spcBef>
                <a:spcPts val="800"/>
              </a:spcBef>
              <a:defRPr sz="3700"/>
            </a:lvl2pPr>
            <a:lvl3pPr marL="1639636" indent="-425077">
              <a:spcBef>
                <a:spcPts val="800"/>
              </a:spcBef>
              <a:defRPr sz="3700"/>
            </a:lvl3pPr>
            <a:lvl4pPr marL="2294149" indent="-472308">
              <a:spcBef>
                <a:spcPts val="800"/>
              </a:spcBef>
              <a:defRPr sz="3700"/>
            </a:lvl4pPr>
            <a:lvl5pPr marL="2901426" indent="-472308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69703539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609600" y="1535117"/>
            <a:ext cx="5386917" cy="639764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7303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4558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1822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29107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3"/>
          </p:nvPr>
        </p:nvSpPr>
        <p:spPr>
          <a:xfrm>
            <a:off x="6193499" y="1535117"/>
            <a:ext cx="5389035" cy="639764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58077626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65573749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884669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AEDD-96CC-4405-BA5D-A79B4DFB9AAE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6103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xfrm>
            <a:off x="609672" y="273050"/>
            <a:ext cx="4011085" cy="1162051"/>
          </a:xfrm>
          <a:prstGeom prst="rect">
            <a:avLst/>
          </a:prstGeom>
        </p:spPr>
        <p:txBody>
          <a:bodyPr lIns="60756" tIns="60756" rIns="60756" bIns="60756"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xfrm>
            <a:off x="4766733" y="273126"/>
            <a:ext cx="6815667" cy="585311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sz="half" idx="13"/>
          </p:nvPr>
        </p:nvSpPr>
        <p:spPr>
          <a:xfrm>
            <a:off x="609671" y="1435104"/>
            <a:ext cx="4011087" cy="4691063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36062718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2389718" y="4800649"/>
            <a:ext cx="7315201" cy="566740"/>
          </a:xfrm>
          <a:prstGeom prst="rect">
            <a:avLst/>
          </a:prstGeom>
        </p:spPr>
        <p:txBody>
          <a:bodyPr lIns="60756" tIns="60756" rIns="60756" bIns="60756"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182" name="Shape 182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2389718" y="5367668"/>
            <a:ext cx="7315201" cy="804864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>
              <a:spcBef>
                <a:spcPts val="400"/>
              </a:spcBef>
              <a:buSzTx/>
              <a:buFontTx/>
              <a:buNone/>
              <a:defRPr sz="1900"/>
            </a:lvl1pPr>
            <a:lvl2pPr marL="0" indent="607303">
              <a:spcBef>
                <a:spcPts val="400"/>
              </a:spcBef>
              <a:buSzTx/>
              <a:buFontTx/>
              <a:buNone/>
              <a:defRPr sz="1900"/>
            </a:lvl2pPr>
            <a:lvl3pPr marL="0" indent="1214558">
              <a:spcBef>
                <a:spcPts val="400"/>
              </a:spcBef>
              <a:buSzTx/>
              <a:buFontTx/>
              <a:buNone/>
              <a:defRPr sz="1900"/>
            </a:lvl3pPr>
            <a:lvl4pPr marL="0" indent="1821822">
              <a:spcBef>
                <a:spcPts val="400"/>
              </a:spcBef>
              <a:buSzTx/>
              <a:buFontTx/>
              <a:buNone/>
              <a:defRPr sz="1900"/>
            </a:lvl4pPr>
            <a:lvl5pPr marL="0" indent="2429107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76566428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xfrm>
            <a:off x="609600" y="1600233"/>
            <a:ext cx="10972800" cy="452543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03191185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8839200" y="206378"/>
            <a:ext cx="2743200" cy="4387852"/>
          </a:xfrm>
          <a:prstGeom prst="rect">
            <a:avLst/>
          </a:prstGeom>
        </p:spPr>
        <p:txBody>
          <a:bodyPr lIns="60756" tIns="60756" rIns="60756" bIns="60756"/>
          <a:lstStyle/>
          <a:p>
            <a:r>
              <a:t>Текст заголовка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609600" y="206378"/>
            <a:ext cx="8026400" cy="4387852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02" name="Shape 202"/>
          <p:cNvSpPr>
            <a:spLocks noGrp="1"/>
          </p:cNvSpPr>
          <p:nvPr>
            <p:ph type="sldNum" sz="quarter" idx="2"/>
          </p:nvPr>
        </p:nvSpPr>
        <p:spPr>
          <a:xfrm>
            <a:off x="11219253" y="6355314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14329494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3200" cy="1470027"/>
          </a:xfrm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9585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917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8754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38339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11" name="Shape 211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09598178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0" name="Shape 220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375653327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1" cy="1362076"/>
          </a:xfrm>
          <a:prstGeom prst="rect">
            <a:avLst/>
          </a:prstGeom>
        </p:spPr>
        <p:txBody>
          <a:bodyPr lIns="60957" tIns="60957" rIns="60957" bIns="60957" anchor="t"/>
          <a:lstStyle>
            <a:lvl1pPr algn="l">
              <a:defRPr sz="53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9585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917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8754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38339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98482780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237" name="Shape 237"/>
          <p:cNvSpPr>
            <a:spLocks noGrp="1"/>
          </p:cNvSpPr>
          <p:nvPr>
            <p:ph type="body" sz="half" idx="1"/>
          </p:nvPr>
        </p:nvSpPr>
        <p:spPr>
          <a:xfrm>
            <a:off x="609600" y="1200151"/>
            <a:ext cx="5384800" cy="3394077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>
              <a:spcBef>
                <a:spcPts val="800"/>
              </a:spcBef>
              <a:defRPr sz="3700"/>
            </a:lvl1pPr>
            <a:lvl2pPr marL="1054074" indent="-444489">
              <a:spcBef>
                <a:spcPts val="800"/>
              </a:spcBef>
              <a:defRPr sz="3700"/>
            </a:lvl2pPr>
            <a:lvl3pPr marL="1645878" indent="-426708">
              <a:spcBef>
                <a:spcPts val="800"/>
              </a:spcBef>
              <a:defRPr sz="3700"/>
            </a:lvl3pPr>
            <a:lvl4pPr marL="2302876" indent="-474121">
              <a:spcBef>
                <a:spcPts val="800"/>
              </a:spcBef>
              <a:defRPr sz="3700"/>
            </a:lvl4pPr>
            <a:lvl5pPr marL="2912461" indent="-474121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8" name="Shape 238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79856906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246" name="Shape 246"/>
          <p:cNvSpPr>
            <a:spLocks noGrp="1"/>
          </p:cNvSpPr>
          <p:nvPr>
            <p:ph type="body" sz="quarter" idx="1"/>
          </p:nvPr>
        </p:nvSpPr>
        <p:spPr>
          <a:xfrm>
            <a:off x="609600" y="1535113"/>
            <a:ext cx="5386917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9585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9170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8754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38339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sz="quarter" idx="13"/>
          </p:nvPr>
        </p:nvSpPr>
        <p:spPr>
          <a:xfrm>
            <a:off x="6193377" y="1535113"/>
            <a:ext cx="5389035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248" name="Shape 248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83910611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256" name="Shape 256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0675505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C35F-1546-4654-8F6E-DB45065B86D0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55039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7055015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7" cy="1162052"/>
          </a:xfrm>
          <a:prstGeom prst="rect">
            <a:avLst/>
          </a:prstGeom>
        </p:spPr>
        <p:txBody>
          <a:bodyPr lIns="60957" tIns="60957" rIns="60957" bIns="60957"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idx="1"/>
          </p:nvPr>
        </p:nvSpPr>
        <p:spPr>
          <a:xfrm>
            <a:off x="4766733" y="273062"/>
            <a:ext cx="6815667" cy="5853116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72" name="Shape 272"/>
          <p:cNvSpPr>
            <a:spLocks noGrp="1"/>
          </p:cNvSpPr>
          <p:nvPr>
            <p:ph type="body" sz="half" idx="13"/>
          </p:nvPr>
        </p:nvSpPr>
        <p:spPr>
          <a:xfrm>
            <a:off x="609602" y="1435104"/>
            <a:ext cx="4011087" cy="4691063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273" name="Shape 273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86986419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1" cy="566740"/>
          </a:xfrm>
          <a:prstGeom prst="rect">
            <a:avLst/>
          </a:prstGeom>
        </p:spPr>
        <p:txBody>
          <a:bodyPr lIns="60957" tIns="60957" rIns="60957" bIns="60957"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281" name="Shape 281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282" name="Shape 282"/>
          <p:cNvSpPr>
            <a:spLocks noGrp="1"/>
          </p:cNvSpPr>
          <p:nvPr>
            <p:ph type="body" sz="quarter" idx="1"/>
          </p:nvPr>
        </p:nvSpPr>
        <p:spPr>
          <a:xfrm>
            <a:off x="2389718" y="5367391"/>
            <a:ext cx="7315201" cy="804864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900"/>
            </a:lvl1pPr>
            <a:lvl2pPr marL="0" indent="609585">
              <a:spcBef>
                <a:spcPts val="400"/>
              </a:spcBef>
              <a:buSzTx/>
              <a:buFontTx/>
              <a:buNone/>
              <a:defRPr sz="1900"/>
            </a:lvl2pPr>
            <a:lvl3pPr marL="0" indent="1219170">
              <a:spcBef>
                <a:spcPts val="400"/>
              </a:spcBef>
              <a:buSzTx/>
              <a:buFontTx/>
              <a:buNone/>
              <a:defRPr sz="1900"/>
            </a:lvl3pPr>
            <a:lvl4pPr marL="0" indent="1828754">
              <a:spcBef>
                <a:spcPts val="400"/>
              </a:spcBef>
              <a:buSzTx/>
              <a:buFontTx/>
              <a:buNone/>
              <a:defRPr sz="1900"/>
            </a:lvl4pPr>
            <a:lvl5pPr marL="0" indent="2438339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83" name="Shape 283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44149482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291" name="Shape 2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92" name="Shape 292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8552639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/>
          </p:cNvSpPr>
          <p:nvPr>
            <p:ph type="title"/>
          </p:nvPr>
        </p:nvSpPr>
        <p:spPr>
          <a:xfrm>
            <a:off x="8839200" y="206374"/>
            <a:ext cx="2743200" cy="4387852"/>
          </a:xfrm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00" name="Shape 300"/>
          <p:cNvSpPr>
            <a:spLocks noGrp="1"/>
          </p:cNvSpPr>
          <p:nvPr>
            <p:ph type="body" idx="1"/>
          </p:nvPr>
        </p:nvSpPr>
        <p:spPr>
          <a:xfrm>
            <a:off x="609600" y="206374"/>
            <a:ext cx="8026400" cy="4387852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01" name="Shape 301"/>
          <p:cNvSpPr>
            <a:spLocks noGrp="1"/>
          </p:cNvSpPr>
          <p:nvPr>
            <p:ph type="sldNum" sz="quarter" idx="2"/>
          </p:nvPr>
        </p:nvSpPr>
        <p:spPr>
          <a:xfrm>
            <a:off x="11218845" y="635483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7726954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914400" y="2130439"/>
            <a:ext cx="10363200" cy="1470028"/>
          </a:xfrm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09" name="Shape 309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9585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917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8754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38339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0" name="Shape 310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75599593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18" name="Shape 3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9" name="Shape 319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17638082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1" cy="1362076"/>
          </a:xfrm>
          <a:prstGeom prst="rect">
            <a:avLst/>
          </a:prstGeom>
        </p:spPr>
        <p:txBody>
          <a:bodyPr lIns="60957" tIns="60957" rIns="60957" bIns="60957" anchor="t"/>
          <a:lstStyle>
            <a:lvl1pPr algn="l">
              <a:defRPr sz="53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9585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917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8754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38339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9348490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36" name="Shape 336"/>
          <p:cNvSpPr>
            <a:spLocks noGrp="1"/>
          </p:cNvSpPr>
          <p:nvPr>
            <p:ph type="body" sz="half" idx="1"/>
          </p:nvPr>
        </p:nvSpPr>
        <p:spPr>
          <a:xfrm>
            <a:off x="609600" y="1200151"/>
            <a:ext cx="5384800" cy="3394077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>
              <a:spcBef>
                <a:spcPts val="800"/>
              </a:spcBef>
              <a:defRPr sz="3700"/>
            </a:lvl1pPr>
            <a:lvl2pPr marL="1054074" indent="-444489">
              <a:spcBef>
                <a:spcPts val="800"/>
              </a:spcBef>
              <a:defRPr sz="3700"/>
            </a:lvl2pPr>
            <a:lvl3pPr marL="1645878" indent="-426708">
              <a:spcBef>
                <a:spcPts val="800"/>
              </a:spcBef>
              <a:defRPr sz="3700"/>
            </a:lvl3pPr>
            <a:lvl4pPr marL="2302876" indent="-474121">
              <a:spcBef>
                <a:spcPts val="800"/>
              </a:spcBef>
              <a:defRPr sz="3700"/>
            </a:lvl4pPr>
            <a:lvl5pPr marL="2912461" indent="-474121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7" name="Shape 337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68556976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45" name="Shape 345"/>
          <p:cNvSpPr>
            <a:spLocks noGrp="1"/>
          </p:cNvSpPr>
          <p:nvPr>
            <p:ph type="body" sz="quarter" idx="1"/>
          </p:nvPr>
        </p:nvSpPr>
        <p:spPr>
          <a:xfrm>
            <a:off x="609600" y="1535113"/>
            <a:ext cx="5386917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9585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9170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8754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38339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46" name="Shape 346"/>
          <p:cNvSpPr>
            <a:spLocks noGrp="1"/>
          </p:cNvSpPr>
          <p:nvPr>
            <p:ph type="body" sz="quarter" idx="13"/>
          </p:nvPr>
        </p:nvSpPr>
        <p:spPr>
          <a:xfrm>
            <a:off x="6193377" y="1535113"/>
            <a:ext cx="5389035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347" name="Shape 347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6703769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903F-3DF0-4BBF-B862-38054A2E2736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0271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55" name="Shape 355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70745862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94041412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7" cy="1162052"/>
          </a:xfrm>
          <a:prstGeom prst="rect">
            <a:avLst/>
          </a:prstGeom>
        </p:spPr>
        <p:txBody>
          <a:bodyPr lIns="60957" tIns="60957" rIns="60957" bIns="60957"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370" name="Shape 370"/>
          <p:cNvSpPr>
            <a:spLocks noGrp="1"/>
          </p:cNvSpPr>
          <p:nvPr>
            <p:ph type="body" idx="1"/>
          </p:nvPr>
        </p:nvSpPr>
        <p:spPr>
          <a:xfrm>
            <a:off x="4766733" y="273062"/>
            <a:ext cx="6815667" cy="5853116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71" name="Shape 371"/>
          <p:cNvSpPr>
            <a:spLocks noGrp="1"/>
          </p:cNvSpPr>
          <p:nvPr>
            <p:ph type="body" sz="half" idx="13"/>
          </p:nvPr>
        </p:nvSpPr>
        <p:spPr>
          <a:xfrm>
            <a:off x="609602" y="1435104"/>
            <a:ext cx="4011087" cy="4691063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372" name="Shape 372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90116732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1" cy="566740"/>
          </a:xfrm>
          <a:prstGeom prst="rect">
            <a:avLst/>
          </a:prstGeom>
        </p:spPr>
        <p:txBody>
          <a:bodyPr lIns="60957" tIns="60957" rIns="60957" bIns="60957" anchor="b"/>
          <a:lstStyle>
            <a:lvl1pPr algn="l">
              <a:defRPr sz="2700" b="1"/>
            </a:lvl1pPr>
          </a:lstStyle>
          <a:p>
            <a:r>
              <a:t>Текст заголовка</a:t>
            </a:r>
          </a:p>
        </p:txBody>
      </p:sp>
      <p:sp>
        <p:nvSpPr>
          <p:cNvPr id="380" name="Shape 380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381" name="Shape 381"/>
          <p:cNvSpPr>
            <a:spLocks noGrp="1"/>
          </p:cNvSpPr>
          <p:nvPr>
            <p:ph type="body" sz="quarter" idx="1"/>
          </p:nvPr>
        </p:nvSpPr>
        <p:spPr>
          <a:xfrm>
            <a:off x="2389718" y="5367351"/>
            <a:ext cx="7315201" cy="804864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900"/>
            </a:lvl1pPr>
            <a:lvl2pPr marL="0" indent="609585">
              <a:spcBef>
                <a:spcPts val="400"/>
              </a:spcBef>
              <a:buSzTx/>
              <a:buFontTx/>
              <a:buNone/>
              <a:defRPr sz="1900"/>
            </a:lvl2pPr>
            <a:lvl3pPr marL="0" indent="1219170">
              <a:spcBef>
                <a:spcPts val="400"/>
              </a:spcBef>
              <a:buSzTx/>
              <a:buFontTx/>
              <a:buNone/>
              <a:defRPr sz="1900"/>
            </a:lvl3pPr>
            <a:lvl4pPr marL="0" indent="1828754">
              <a:spcBef>
                <a:spcPts val="400"/>
              </a:spcBef>
              <a:buSzTx/>
              <a:buFontTx/>
              <a:buNone/>
              <a:defRPr sz="1900"/>
            </a:lvl4pPr>
            <a:lvl5pPr marL="0" indent="2438339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82" name="Shape 382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75835622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90" name="Shape 3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1" name="Shape 391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05319729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>
            <a:spLocks noGrp="1"/>
          </p:cNvSpPr>
          <p:nvPr>
            <p:ph type="title"/>
          </p:nvPr>
        </p:nvSpPr>
        <p:spPr>
          <a:xfrm>
            <a:off x="8839200" y="206374"/>
            <a:ext cx="2743200" cy="4387852"/>
          </a:xfrm>
          <a:prstGeom prst="rect">
            <a:avLst/>
          </a:prstGeom>
        </p:spPr>
        <p:txBody>
          <a:bodyPr lIns="60957" tIns="60957" rIns="60957" bIns="60957"/>
          <a:lstStyle/>
          <a:p>
            <a:r>
              <a:t>Текст заголовка</a:t>
            </a:r>
          </a:p>
        </p:txBody>
      </p:sp>
      <p:sp>
        <p:nvSpPr>
          <p:cNvPr id="399" name="Shape 399"/>
          <p:cNvSpPr>
            <a:spLocks noGrp="1"/>
          </p:cNvSpPr>
          <p:nvPr>
            <p:ph type="body" idx="1"/>
          </p:nvPr>
        </p:nvSpPr>
        <p:spPr>
          <a:xfrm>
            <a:off x="609600" y="206374"/>
            <a:ext cx="8026400" cy="4387852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0" name="Shape 400"/>
          <p:cNvSpPr>
            <a:spLocks noGrp="1"/>
          </p:cNvSpPr>
          <p:nvPr>
            <p:ph type="sldNum" sz="quarter" idx="2"/>
          </p:nvPr>
        </p:nvSpPr>
        <p:spPr>
          <a:xfrm>
            <a:off x="11218845" y="6354794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91870614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/>
          </p:cNvSpPr>
          <p:nvPr>
            <p:ph type="title"/>
          </p:nvPr>
        </p:nvSpPr>
        <p:spPr>
          <a:xfrm>
            <a:off x="914400" y="2130783"/>
            <a:ext cx="10363200" cy="1470027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08" name="Shape 408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7303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4558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1822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29107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9" name="Shape 409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68670003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17" name="Shape 417"/>
          <p:cNvSpPr>
            <a:spLocks noGrp="1"/>
          </p:cNvSpPr>
          <p:nvPr>
            <p:ph type="body" idx="1"/>
          </p:nvPr>
        </p:nvSpPr>
        <p:spPr>
          <a:xfrm>
            <a:off x="609600" y="1600253"/>
            <a:ext cx="10972800" cy="452543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8" name="Shape 418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39343857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>
            <a:spLocks noGrp="1"/>
          </p:cNvSpPr>
          <p:nvPr>
            <p:ph type="title"/>
          </p:nvPr>
        </p:nvSpPr>
        <p:spPr>
          <a:xfrm>
            <a:off x="963084" y="4406949"/>
            <a:ext cx="10363201" cy="1362076"/>
          </a:xfrm>
          <a:prstGeom prst="rect">
            <a:avLst/>
          </a:prstGeom>
        </p:spPr>
        <p:txBody>
          <a:bodyPr lIns="60756" tIns="60756" rIns="60756" bIns="60756" anchor="t"/>
          <a:lstStyle>
            <a:lvl1pPr algn="l">
              <a:defRPr sz="5300" b="1" cap="all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26" name="Shape 426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7303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1822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29107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27" name="Shape 427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40488955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sz="half" idx="1"/>
          </p:nvPr>
        </p:nvSpPr>
        <p:spPr>
          <a:xfrm>
            <a:off x="609600" y="1200154"/>
            <a:ext cx="5384800" cy="3394076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>
              <a:spcBef>
                <a:spcPts val="800"/>
              </a:spcBef>
              <a:defRPr sz="3700"/>
            </a:lvl1pPr>
            <a:lvl2pPr marL="1050087" indent="-442833">
              <a:spcBef>
                <a:spcPts val="800"/>
              </a:spcBef>
              <a:defRPr sz="3700"/>
            </a:lvl2pPr>
            <a:lvl3pPr marL="1639636" indent="-425077">
              <a:spcBef>
                <a:spcPts val="800"/>
              </a:spcBef>
              <a:defRPr sz="3700"/>
            </a:lvl3pPr>
            <a:lvl4pPr marL="2294149" indent="-472308">
              <a:spcBef>
                <a:spcPts val="800"/>
              </a:spcBef>
              <a:defRPr sz="3700"/>
            </a:lvl4pPr>
            <a:lvl5pPr marL="2901426" indent="-472308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36" name="Shape 436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188353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34C8-975E-424F-8255-13DE64BA8002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93731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44" name="Shape 444"/>
          <p:cNvSpPr>
            <a:spLocks noGrp="1"/>
          </p:cNvSpPr>
          <p:nvPr>
            <p:ph type="body" sz="quarter" idx="1"/>
          </p:nvPr>
        </p:nvSpPr>
        <p:spPr>
          <a:xfrm>
            <a:off x="609600" y="1535117"/>
            <a:ext cx="5386917" cy="639764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7303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4558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1822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29107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45" name="Shape 445"/>
          <p:cNvSpPr>
            <a:spLocks noGrp="1"/>
          </p:cNvSpPr>
          <p:nvPr>
            <p:ph type="body" sz="quarter" idx="13"/>
          </p:nvPr>
        </p:nvSpPr>
        <p:spPr>
          <a:xfrm>
            <a:off x="6193499" y="1535117"/>
            <a:ext cx="5389035" cy="639764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46" name="Shape 446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76990116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54" name="Shape 454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42453058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51684451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/>
          </p:cNvSpPr>
          <p:nvPr>
            <p:ph type="title"/>
          </p:nvPr>
        </p:nvSpPr>
        <p:spPr>
          <a:xfrm>
            <a:off x="609676" y="273050"/>
            <a:ext cx="4011087" cy="1162051"/>
          </a:xfrm>
          <a:prstGeom prst="rect">
            <a:avLst/>
          </a:prstGeom>
        </p:spPr>
        <p:txBody>
          <a:bodyPr lIns="60756" tIns="60756" rIns="60756" bIns="60756" anchor="b"/>
          <a:lstStyle>
            <a:lvl1pPr algn="l">
              <a:defRPr sz="27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69" name="Shape 469"/>
          <p:cNvSpPr>
            <a:spLocks noGrp="1"/>
          </p:cNvSpPr>
          <p:nvPr>
            <p:ph type="body" idx="1"/>
          </p:nvPr>
        </p:nvSpPr>
        <p:spPr>
          <a:xfrm>
            <a:off x="4766733" y="273146"/>
            <a:ext cx="6815667" cy="585311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70" name="Shape 470"/>
          <p:cNvSpPr>
            <a:spLocks noGrp="1"/>
          </p:cNvSpPr>
          <p:nvPr>
            <p:ph type="body" sz="half" idx="13"/>
          </p:nvPr>
        </p:nvSpPr>
        <p:spPr>
          <a:xfrm>
            <a:off x="609676" y="1435104"/>
            <a:ext cx="4011087" cy="4691063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471" name="Shape 471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77709386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>
            <a:spLocks noGrp="1"/>
          </p:cNvSpPr>
          <p:nvPr>
            <p:ph type="title"/>
          </p:nvPr>
        </p:nvSpPr>
        <p:spPr>
          <a:xfrm>
            <a:off x="2389718" y="4800649"/>
            <a:ext cx="7315201" cy="566740"/>
          </a:xfrm>
          <a:prstGeom prst="rect">
            <a:avLst/>
          </a:prstGeom>
        </p:spPr>
        <p:txBody>
          <a:bodyPr lIns="60756" tIns="60756" rIns="60756" bIns="60756" anchor="b"/>
          <a:lstStyle>
            <a:lvl1pPr algn="l">
              <a:defRPr sz="27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79" name="Shape 479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480" name="Shape 480"/>
          <p:cNvSpPr>
            <a:spLocks noGrp="1"/>
          </p:cNvSpPr>
          <p:nvPr>
            <p:ph type="body" sz="quarter" idx="1"/>
          </p:nvPr>
        </p:nvSpPr>
        <p:spPr>
          <a:xfrm>
            <a:off x="2389718" y="5367693"/>
            <a:ext cx="7315201" cy="804864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>
              <a:spcBef>
                <a:spcPts val="400"/>
              </a:spcBef>
              <a:buSzTx/>
              <a:buFontTx/>
              <a:buNone/>
              <a:defRPr sz="1900"/>
            </a:lvl1pPr>
            <a:lvl2pPr marL="0" indent="607303">
              <a:spcBef>
                <a:spcPts val="400"/>
              </a:spcBef>
              <a:buSzTx/>
              <a:buFontTx/>
              <a:buNone/>
              <a:defRPr sz="1900"/>
            </a:lvl2pPr>
            <a:lvl3pPr marL="0" indent="1214558">
              <a:spcBef>
                <a:spcPts val="400"/>
              </a:spcBef>
              <a:buSzTx/>
              <a:buFontTx/>
              <a:buNone/>
              <a:defRPr sz="1900"/>
            </a:lvl3pPr>
            <a:lvl4pPr marL="0" indent="1821822">
              <a:spcBef>
                <a:spcPts val="400"/>
              </a:spcBef>
              <a:buSzTx/>
              <a:buFontTx/>
              <a:buNone/>
              <a:defRPr sz="1900"/>
            </a:lvl4pPr>
            <a:lvl5pPr marL="0" indent="2429107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81" name="Shape 481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9728148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89" name="Shape 489"/>
          <p:cNvSpPr>
            <a:spLocks noGrp="1"/>
          </p:cNvSpPr>
          <p:nvPr>
            <p:ph type="body" idx="1"/>
          </p:nvPr>
        </p:nvSpPr>
        <p:spPr>
          <a:xfrm>
            <a:off x="609600" y="1600253"/>
            <a:ext cx="10972800" cy="452543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0" name="Shape 490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69192888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/>
          </p:cNvSpPr>
          <p:nvPr>
            <p:ph type="title"/>
          </p:nvPr>
        </p:nvSpPr>
        <p:spPr>
          <a:xfrm>
            <a:off x="8839200" y="206378"/>
            <a:ext cx="2743200" cy="4387852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98" name="Shape 498"/>
          <p:cNvSpPr>
            <a:spLocks noGrp="1"/>
          </p:cNvSpPr>
          <p:nvPr>
            <p:ph type="body" idx="1"/>
          </p:nvPr>
        </p:nvSpPr>
        <p:spPr>
          <a:xfrm>
            <a:off x="609600" y="206378"/>
            <a:ext cx="8026400" cy="4387852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/>
            <a:lvl2pPr marL="1041050" indent="-433796"/>
            <a:lvl3pPr marL="1619394" indent="-404835"/>
            <a:lvl4pPr marL="2307644" indent="-485803"/>
            <a:lvl5pPr marL="2914920" indent="-485803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9" name="Shape 499"/>
          <p:cNvSpPr>
            <a:spLocks noGrp="1"/>
          </p:cNvSpPr>
          <p:nvPr>
            <p:ph type="sldNum" sz="quarter" idx="2"/>
          </p:nvPr>
        </p:nvSpPr>
        <p:spPr>
          <a:xfrm>
            <a:off x="11219253" y="6355341"/>
            <a:ext cx="363149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3166082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>
            <a:spLocks noGrp="1"/>
          </p:cNvSpPr>
          <p:nvPr>
            <p:ph type="title"/>
          </p:nvPr>
        </p:nvSpPr>
        <p:spPr>
          <a:xfrm>
            <a:off x="914400" y="2130439"/>
            <a:ext cx="10363200" cy="1470027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07" name="Shape 507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9585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917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8754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38339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08" name="Shape 508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14389694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16" name="Shape 516"/>
          <p:cNvSpPr>
            <a:spLocks noGrp="1"/>
          </p:cNvSpPr>
          <p:nvPr>
            <p:ph type="body" idx="1"/>
          </p:nvPr>
        </p:nvSpPr>
        <p:spPr>
          <a:xfrm>
            <a:off x="609600" y="1600212"/>
            <a:ext cx="10972800" cy="4525435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17" name="Shape 517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67722024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1" cy="1362076"/>
          </a:xfrm>
          <a:prstGeom prst="rect">
            <a:avLst/>
          </a:prstGeom>
        </p:spPr>
        <p:txBody>
          <a:bodyPr lIns="60957" tIns="60957" rIns="60957" bIns="60957" anchor="t"/>
          <a:lstStyle>
            <a:lvl1pPr algn="l">
              <a:defRPr sz="5300" b="1" cap="all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25" name="Shape 525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9585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9170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8754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38339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6" name="Shape 526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89928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1A45-54EE-4026-AD0A-40C27A79D40B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18853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34" name="Shape 534"/>
          <p:cNvSpPr>
            <a:spLocks noGrp="1"/>
          </p:cNvSpPr>
          <p:nvPr>
            <p:ph type="body" sz="half" idx="1"/>
          </p:nvPr>
        </p:nvSpPr>
        <p:spPr>
          <a:xfrm>
            <a:off x="609600" y="1200151"/>
            <a:ext cx="5384800" cy="3394077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>
              <a:spcBef>
                <a:spcPts val="800"/>
              </a:spcBef>
              <a:defRPr sz="3700"/>
            </a:lvl1pPr>
            <a:lvl2pPr marL="1054074" indent="-444489">
              <a:spcBef>
                <a:spcPts val="800"/>
              </a:spcBef>
              <a:defRPr sz="3700"/>
            </a:lvl2pPr>
            <a:lvl3pPr marL="1645878" indent="-426708">
              <a:spcBef>
                <a:spcPts val="800"/>
              </a:spcBef>
              <a:defRPr sz="3700"/>
            </a:lvl3pPr>
            <a:lvl4pPr marL="2302876" indent="-474121">
              <a:spcBef>
                <a:spcPts val="800"/>
              </a:spcBef>
              <a:defRPr sz="3700"/>
            </a:lvl4pPr>
            <a:lvl5pPr marL="2912461" indent="-474121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35" name="Shape 535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58263050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43" name="Shape 543"/>
          <p:cNvSpPr>
            <a:spLocks noGrp="1"/>
          </p:cNvSpPr>
          <p:nvPr>
            <p:ph type="body" sz="quarter" idx="1"/>
          </p:nvPr>
        </p:nvSpPr>
        <p:spPr>
          <a:xfrm>
            <a:off x="609600" y="1535113"/>
            <a:ext cx="5386917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9585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9170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8754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38339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44" name="Shape 544"/>
          <p:cNvSpPr>
            <a:spLocks noGrp="1"/>
          </p:cNvSpPr>
          <p:nvPr>
            <p:ph type="body" sz="quarter" idx="13"/>
          </p:nvPr>
        </p:nvSpPr>
        <p:spPr>
          <a:xfrm>
            <a:off x="6193377" y="1535113"/>
            <a:ext cx="5389035" cy="639764"/>
          </a:xfrm>
          <a:prstGeom prst="rect">
            <a:avLst/>
          </a:prstGeom>
        </p:spPr>
        <p:txBody>
          <a:bodyPr lIns="60957" tIns="60957" rIns="60957" bIns="60957"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45" name="Shape 545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40185422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53" name="Shape 553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46283197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85135545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7" cy="1162052"/>
          </a:xfrm>
          <a:prstGeom prst="rect">
            <a:avLst/>
          </a:prstGeom>
        </p:spPr>
        <p:txBody>
          <a:bodyPr lIns="60957" tIns="60957" rIns="60957" bIns="60957" anchor="b"/>
          <a:lstStyle>
            <a:lvl1pPr algn="l">
              <a:defRPr sz="27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766733" y="273062"/>
            <a:ext cx="6815667" cy="5853116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69" name="Shape 569"/>
          <p:cNvSpPr>
            <a:spLocks noGrp="1"/>
          </p:cNvSpPr>
          <p:nvPr>
            <p:ph type="body" sz="half" idx="13"/>
          </p:nvPr>
        </p:nvSpPr>
        <p:spPr>
          <a:xfrm>
            <a:off x="609602" y="1435104"/>
            <a:ext cx="4011087" cy="4691063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570" name="Shape 570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05696429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1" cy="566740"/>
          </a:xfrm>
          <a:prstGeom prst="rect">
            <a:avLst/>
          </a:prstGeom>
        </p:spPr>
        <p:txBody>
          <a:bodyPr lIns="60957" tIns="60957" rIns="60957" bIns="60957" anchor="b"/>
          <a:lstStyle>
            <a:lvl1pPr algn="l">
              <a:defRPr sz="27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78" name="Shape 578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579" name="Shape 579"/>
          <p:cNvSpPr>
            <a:spLocks noGrp="1"/>
          </p:cNvSpPr>
          <p:nvPr>
            <p:ph type="body" sz="quarter" idx="1"/>
          </p:nvPr>
        </p:nvSpPr>
        <p:spPr>
          <a:xfrm>
            <a:off x="2389718" y="5367349"/>
            <a:ext cx="7315201" cy="804864"/>
          </a:xfrm>
          <a:prstGeom prst="rect">
            <a:avLst/>
          </a:prstGeom>
        </p:spPr>
        <p:txBody>
          <a:bodyPr lIns="60957" tIns="60957" rIns="60957" bIns="60957"/>
          <a:lstStyle>
            <a:lvl1pPr marL="0" indent="0">
              <a:spcBef>
                <a:spcPts val="400"/>
              </a:spcBef>
              <a:buSzTx/>
              <a:buFontTx/>
              <a:buNone/>
              <a:defRPr sz="1900"/>
            </a:lvl1pPr>
            <a:lvl2pPr marL="0" indent="609585">
              <a:spcBef>
                <a:spcPts val="400"/>
              </a:spcBef>
              <a:buSzTx/>
              <a:buFontTx/>
              <a:buNone/>
              <a:defRPr sz="1900"/>
            </a:lvl2pPr>
            <a:lvl3pPr marL="0" indent="1219170">
              <a:spcBef>
                <a:spcPts val="400"/>
              </a:spcBef>
              <a:buSzTx/>
              <a:buFontTx/>
              <a:buNone/>
              <a:defRPr sz="1900"/>
            </a:lvl3pPr>
            <a:lvl4pPr marL="0" indent="1828754">
              <a:spcBef>
                <a:spcPts val="400"/>
              </a:spcBef>
              <a:buSzTx/>
              <a:buFontTx/>
              <a:buNone/>
              <a:defRPr sz="1900"/>
            </a:lvl4pPr>
            <a:lvl5pPr marL="0" indent="2438339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0" name="Shape 580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71087260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hape 5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88" name="Shape 588"/>
          <p:cNvSpPr>
            <a:spLocks noGrp="1"/>
          </p:cNvSpPr>
          <p:nvPr>
            <p:ph type="body" idx="1"/>
          </p:nvPr>
        </p:nvSpPr>
        <p:spPr>
          <a:xfrm>
            <a:off x="609600" y="1600212"/>
            <a:ext cx="10972800" cy="4525435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9" name="Shape 589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393685146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>
            <a:spLocks noGrp="1"/>
          </p:cNvSpPr>
          <p:nvPr>
            <p:ph type="title"/>
          </p:nvPr>
        </p:nvSpPr>
        <p:spPr>
          <a:xfrm>
            <a:off x="8839200" y="206374"/>
            <a:ext cx="2743200" cy="4387852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97" name="Shape 597"/>
          <p:cNvSpPr>
            <a:spLocks noGrp="1"/>
          </p:cNvSpPr>
          <p:nvPr>
            <p:ph type="body" idx="1"/>
          </p:nvPr>
        </p:nvSpPr>
        <p:spPr>
          <a:xfrm>
            <a:off x="609600" y="206374"/>
            <a:ext cx="8026400" cy="4387852"/>
          </a:xfrm>
          <a:prstGeom prst="rect">
            <a:avLst/>
          </a:prstGeom>
        </p:spPr>
        <p:txBody>
          <a:bodyPr lIns="60957" tIns="60957" rIns="60957" bIns="60957"/>
          <a:lstStyle>
            <a:lvl1pPr marL="457189" indent="-457189"/>
            <a:lvl2pPr marL="1045002" indent="-435417"/>
            <a:lvl3pPr marL="1625559" indent="-406390"/>
            <a:lvl4pPr marL="2316422" indent="-487668"/>
            <a:lvl5pPr marL="2926007" indent="-48766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98" name="Shape 598"/>
          <p:cNvSpPr>
            <a:spLocks noGrp="1"/>
          </p:cNvSpPr>
          <p:nvPr>
            <p:ph type="sldNum" sz="quarter" idx="2"/>
          </p:nvPr>
        </p:nvSpPr>
        <p:spPr>
          <a:xfrm>
            <a:off x="11218845" y="6354793"/>
            <a:ext cx="363555" cy="369326"/>
          </a:xfrm>
          <a:prstGeom prst="rect">
            <a:avLst/>
          </a:prstGeom>
        </p:spPr>
        <p:txBody>
          <a:bodyPr lIns="60957" tIns="60957" rIns="60957" bIns="60957"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15746357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Shape 605"/>
          <p:cNvSpPr>
            <a:spLocks noGrp="1"/>
          </p:cNvSpPr>
          <p:nvPr>
            <p:ph type="title"/>
          </p:nvPr>
        </p:nvSpPr>
        <p:spPr>
          <a:xfrm>
            <a:off x="914400" y="2130494"/>
            <a:ext cx="10363200" cy="1470028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06" name="Shape 606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7303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4558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1822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29107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07" name="Shape 607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1864744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15" name="Shape 615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4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 defTabSz="1214558"/>
            <a:lvl2pPr marL="1041050" indent="-433796" defTabSz="1214558"/>
            <a:lvl3pPr marL="1619394" indent="-404835" defTabSz="1214558"/>
            <a:lvl4pPr marL="2307644" indent="-485803" defTabSz="1214558"/>
            <a:lvl5pPr marL="2914920" indent="-485803" defTabSz="121455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16" name="Shape 616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217947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500"/>
            </a:lvl2pPr>
            <a:lvl3pPr marL="914377" indent="0">
              <a:buNone/>
              <a:defRPr sz="1200"/>
            </a:lvl3pPr>
            <a:lvl4pPr marL="1371566" indent="0">
              <a:buNone/>
              <a:defRPr sz="1100"/>
            </a:lvl4pPr>
            <a:lvl5pPr marL="1828754" indent="0">
              <a:buNone/>
              <a:defRPr sz="1100"/>
            </a:lvl5pPr>
            <a:lvl6pPr marL="2285943" indent="0">
              <a:buNone/>
              <a:defRPr sz="1100"/>
            </a:lvl6pPr>
            <a:lvl7pPr marL="2743131" indent="0">
              <a:buNone/>
              <a:defRPr sz="1100"/>
            </a:lvl7pPr>
            <a:lvl8pPr marL="3200320" indent="0">
              <a:buNone/>
              <a:defRPr sz="1100"/>
            </a:lvl8pPr>
            <a:lvl9pPr marL="365750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61FA-D3E3-4E42-8436-AF0972193A37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518569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Shape 623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1" cy="1362076"/>
          </a:xfrm>
          <a:prstGeom prst="rect">
            <a:avLst/>
          </a:prstGeom>
        </p:spPr>
        <p:txBody>
          <a:bodyPr lIns="60756" tIns="60756" rIns="60756" bIns="60756" anchor="t"/>
          <a:lstStyle>
            <a:lvl1pPr algn="l" defTabSz="1214558">
              <a:defRPr sz="5300" b="1" cap="all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24" name="Shape 624"/>
          <p:cNvSpPr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 defTabSz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1pPr>
            <a:lvl2pPr marL="0" indent="607303" defTabSz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2pPr>
            <a:lvl3pPr marL="0" indent="1214558" defTabSz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3pPr>
            <a:lvl4pPr marL="0" indent="1821822" defTabSz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4pPr>
            <a:lvl5pPr marL="0" indent="2429107" defTabSz="1214558">
              <a:spcBef>
                <a:spcPts val="533"/>
              </a:spcBef>
              <a:buSzTx/>
              <a:buFontTx/>
              <a:buNone/>
              <a:defRPr sz="27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25" name="Shape 625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6415686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33" name="Shape 633"/>
          <p:cNvSpPr>
            <a:spLocks noGrp="1"/>
          </p:cNvSpPr>
          <p:nvPr>
            <p:ph type="body" sz="half" idx="1"/>
          </p:nvPr>
        </p:nvSpPr>
        <p:spPr>
          <a:xfrm>
            <a:off x="609600" y="1200154"/>
            <a:ext cx="5384800" cy="3394076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 defTabSz="1214558">
              <a:spcBef>
                <a:spcPts val="800"/>
              </a:spcBef>
              <a:defRPr sz="3700"/>
            </a:lvl1pPr>
            <a:lvl2pPr marL="1050087" indent="-442833" defTabSz="1214558">
              <a:spcBef>
                <a:spcPts val="800"/>
              </a:spcBef>
              <a:defRPr sz="3700"/>
            </a:lvl2pPr>
            <a:lvl3pPr marL="1639636" indent="-425077" defTabSz="1214558">
              <a:spcBef>
                <a:spcPts val="800"/>
              </a:spcBef>
              <a:defRPr sz="3700"/>
            </a:lvl3pPr>
            <a:lvl4pPr marL="2294149" indent="-472308" defTabSz="1214558">
              <a:spcBef>
                <a:spcPts val="800"/>
              </a:spcBef>
              <a:defRPr sz="3700"/>
            </a:lvl4pPr>
            <a:lvl5pPr marL="2901426" indent="-472308" defTabSz="1214558">
              <a:spcBef>
                <a:spcPts val="800"/>
              </a:spcBef>
              <a:defRPr sz="3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34" name="Shape 634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73516984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42" name="Shape 642"/>
          <p:cNvSpPr>
            <a:spLocks noGrp="1"/>
          </p:cNvSpPr>
          <p:nvPr>
            <p:ph type="body" sz="quarter" idx="1"/>
          </p:nvPr>
        </p:nvSpPr>
        <p:spPr>
          <a:xfrm>
            <a:off x="609600" y="1535113"/>
            <a:ext cx="5386917" cy="639764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 defTabSz="1214558">
              <a:spcBef>
                <a:spcPts val="667"/>
              </a:spcBef>
              <a:buSzTx/>
              <a:buFontTx/>
              <a:buNone/>
              <a:defRPr sz="3200" b="1"/>
            </a:lvl1pPr>
            <a:lvl2pPr marL="0" indent="607303" defTabSz="1214558">
              <a:spcBef>
                <a:spcPts val="667"/>
              </a:spcBef>
              <a:buSzTx/>
              <a:buFontTx/>
              <a:buNone/>
              <a:defRPr sz="3200" b="1"/>
            </a:lvl2pPr>
            <a:lvl3pPr marL="0" indent="1214558" defTabSz="1214558">
              <a:spcBef>
                <a:spcPts val="667"/>
              </a:spcBef>
              <a:buSzTx/>
              <a:buFontTx/>
              <a:buNone/>
              <a:defRPr sz="3200" b="1"/>
            </a:lvl3pPr>
            <a:lvl4pPr marL="0" indent="1821822" defTabSz="1214558">
              <a:spcBef>
                <a:spcPts val="667"/>
              </a:spcBef>
              <a:buSzTx/>
              <a:buFontTx/>
              <a:buNone/>
              <a:defRPr sz="3200" b="1"/>
            </a:lvl4pPr>
            <a:lvl5pPr marL="0" indent="2429107" defTabSz="1214558">
              <a:spcBef>
                <a:spcPts val="667"/>
              </a:spcBef>
              <a:buSzTx/>
              <a:buFontTx/>
              <a:buNone/>
              <a:defRPr sz="32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43" name="Shape 643"/>
          <p:cNvSpPr>
            <a:spLocks noGrp="1"/>
          </p:cNvSpPr>
          <p:nvPr>
            <p:ph type="body" sz="quarter" idx="13"/>
          </p:nvPr>
        </p:nvSpPr>
        <p:spPr>
          <a:xfrm>
            <a:off x="6193428" y="1535113"/>
            <a:ext cx="5389035" cy="639764"/>
          </a:xfrm>
          <a:prstGeom prst="rect">
            <a:avLst/>
          </a:prstGeom>
        </p:spPr>
        <p:txBody>
          <a:bodyPr lIns="60756" tIns="60756" rIns="60756" bIns="60756" anchor="b"/>
          <a:lstStyle>
            <a:lvl1pPr marL="0" indent="0" defTabSz="1214558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 defTabSz="910941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644" name="Shape 644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91572574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52" name="Shape 652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4594651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56010792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>
            <a:spLocks noGrp="1"/>
          </p:cNvSpPr>
          <p:nvPr>
            <p:ph type="title"/>
          </p:nvPr>
        </p:nvSpPr>
        <p:spPr>
          <a:xfrm>
            <a:off x="609671" y="273049"/>
            <a:ext cx="4011085" cy="1162052"/>
          </a:xfrm>
          <a:prstGeom prst="rect">
            <a:avLst/>
          </a:prstGeom>
        </p:spPr>
        <p:txBody>
          <a:bodyPr lIns="60756" tIns="60756" rIns="60756" bIns="60756" anchor="b"/>
          <a:lstStyle>
            <a:lvl1pPr algn="l" defTabSz="1214558">
              <a:defRPr sz="27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67" name="Shape 667"/>
          <p:cNvSpPr>
            <a:spLocks noGrp="1"/>
          </p:cNvSpPr>
          <p:nvPr>
            <p:ph type="body" idx="1"/>
          </p:nvPr>
        </p:nvSpPr>
        <p:spPr>
          <a:xfrm>
            <a:off x="4766733" y="273117"/>
            <a:ext cx="6815667" cy="5853115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 defTabSz="1214558"/>
            <a:lvl2pPr marL="1041050" indent="-433796" defTabSz="1214558"/>
            <a:lvl3pPr marL="1619394" indent="-404835" defTabSz="1214558"/>
            <a:lvl4pPr marL="2307644" indent="-485803" defTabSz="1214558"/>
            <a:lvl5pPr marL="2914920" indent="-485803" defTabSz="121455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68" name="Shape 668"/>
          <p:cNvSpPr>
            <a:spLocks noGrp="1"/>
          </p:cNvSpPr>
          <p:nvPr>
            <p:ph type="body" sz="half" idx="13"/>
          </p:nvPr>
        </p:nvSpPr>
        <p:spPr>
          <a:xfrm>
            <a:off x="609670" y="1435104"/>
            <a:ext cx="4011087" cy="4691063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 defTabSz="1214558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 defTabSz="910941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669" name="Shape 669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2638865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1" cy="566740"/>
          </a:xfrm>
          <a:prstGeom prst="rect">
            <a:avLst/>
          </a:prstGeom>
        </p:spPr>
        <p:txBody>
          <a:bodyPr lIns="60756" tIns="60756" rIns="60756" bIns="60756" anchor="b"/>
          <a:lstStyle>
            <a:lvl1pPr algn="l" defTabSz="1214558">
              <a:defRPr sz="27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77" name="Shape 677"/>
          <p:cNvSpPr>
            <a:spLocks noGrp="1"/>
          </p:cNvSpPr>
          <p:nvPr>
            <p:ph type="pic" sz="half" idx="13"/>
          </p:nvPr>
        </p:nvSpPr>
        <p:spPr>
          <a:xfrm>
            <a:off x="2389718" y="612775"/>
            <a:ext cx="7315201" cy="4114801"/>
          </a:xfrm>
          <a:prstGeom prst="rect">
            <a:avLst/>
          </a:prstGeom>
        </p:spPr>
        <p:txBody>
          <a:bodyPr lIns="121916" tIns="60957" rIns="121916" bIns="60957">
            <a:noAutofit/>
          </a:bodyPr>
          <a:lstStyle/>
          <a:p>
            <a:endParaRPr/>
          </a:p>
        </p:txBody>
      </p:sp>
      <p:sp>
        <p:nvSpPr>
          <p:cNvPr id="678" name="Shape 678"/>
          <p:cNvSpPr>
            <a:spLocks noGrp="1"/>
          </p:cNvSpPr>
          <p:nvPr>
            <p:ph type="body" sz="quarter" idx="1"/>
          </p:nvPr>
        </p:nvSpPr>
        <p:spPr>
          <a:xfrm>
            <a:off x="2389718" y="5367407"/>
            <a:ext cx="7315201" cy="804864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 defTabSz="1214558">
              <a:spcBef>
                <a:spcPts val="400"/>
              </a:spcBef>
              <a:buSzTx/>
              <a:buFontTx/>
              <a:buNone/>
              <a:defRPr sz="1900"/>
            </a:lvl1pPr>
            <a:lvl2pPr marL="0" indent="607303" defTabSz="1214558">
              <a:spcBef>
                <a:spcPts val="400"/>
              </a:spcBef>
              <a:buSzTx/>
              <a:buFontTx/>
              <a:buNone/>
              <a:defRPr sz="1900"/>
            </a:lvl2pPr>
            <a:lvl3pPr marL="0" indent="1214558" defTabSz="1214558">
              <a:spcBef>
                <a:spcPts val="400"/>
              </a:spcBef>
              <a:buSzTx/>
              <a:buFontTx/>
              <a:buNone/>
              <a:defRPr sz="1900"/>
            </a:lvl3pPr>
            <a:lvl4pPr marL="0" indent="1821822" defTabSz="1214558">
              <a:spcBef>
                <a:spcPts val="400"/>
              </a:spcBef>
              <a:buSzTx/>
              <a:buFontTx/>
              <a:buNone/>
              <a:defRPr sz="1900"/>
            </a:lvl4pPr>
            <a:lvl5pPr marL="0" indent="2429107" defTabSz="1214558">
              <a:spcBef>
                <a:spcPts val="400"/>
              </a:spcBef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79" name="Shape 679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30053507"/>
      </p:ext>
    </p:extLst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Shape 686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87" name="Shape 687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4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 defTabSz="1214558"/>
            <a:lvl2pPr marL="1041050" indent="-433796" defTabSz="1214558"/>
            <a:lvl3pPr marL="1619394" indent="-404835" defTabSz="1214558"/>
            <a:lvl4pPr marL="2307644" indent="-485803" defTabSz="1214558"/>
            <a:lvl5pPr marL="2914920" indent="-485803" defTabSz="121455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8" name="Shape 688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50151033"/>
      </p:ext>
    </p:extLst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>
            <a:spLocks noGrp="1"/>
          </p:cNvSpPr>
          <p:nvPr>
            <p:ph type="title"/>
          </p:nvPr>
        </p:nvSpPr>
        <p:spPr>
          <a:xfrm>
            <a:off x="8839200" y="206377"/>
            <a:ext cx="2743200" cy="4387852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696" name="Shape 696"/>
          <p:cNvSpPr>
            <a:spLocks noGrp="1"/>
          </p:cNvSpPr>
          <p:nvPr>
            <p:ph type="body" idx="1"/>
          </p:nvPr>
        </p:nvSpPr>
        <p:spPr>
          <a:xfrm>
            <a:off x="609600" y="206377"/>
            <a:ext cx="8026400" cy="4387852"/>
          </a:xfrm>
          <a:prstGeom prst="rect">
            <a:avLst/>
          </a:prstGeom>
        </p:spPr>
        <p:txBody>
          <a:bodyPr lIns="60756" tIns="60756" rIns="60756" bIns="60756"/>
          <a:lstStyle>
            <a:lvl1pPr marL="455466" indent="-455466" defTabSz="1214558"/>
            <a:lvl2pPr marL="1041050" indent="-433796" defTabSz="1214558"/>
            <a:lvl3pPr marL="1619394" indent="-404835" defTabSz="1214558"/>
            <a:lvl4pPr marL="2307644" indent="-485803" defTabSz="1214558"/>
            <a:lvl5pPr marL="2914920" indent="-485803" defTabSz="121455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97" name="Shape 697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44658621"/>
      </p:ext>
    </p:extLst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>
            <a:spLocks noGrp="1"/>
          </p:cNvSpPr>
          <p:nvPr>
            <p:ph type="title"/>
          </p:nvPr>
        </p:nvSpPr>
        <p:spPr>
          <a:xfrm>
            <a:off x="914400" y="2130494"/>
            <a:ext cx="10363200" cy="1470028"/>
          </a:xfrm>
          <a:prstGeom prst="rect">
            <a:avLst/>
          </a:prstGeom>
        </p:spPr>
        <p:txBody>
          <a:bodyPr lIns="60756" tIns="60756" rIns="60756" bIns="60756"/>
          <a:lstStyle>
            <a:lvl1pPr defTabSz="1214558"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05" name="Shape 705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60756" tIns="60756" rIns="60756" bIns="60756"/>
          <a:lstStyle>
            <a:lvl1pPr marL="0" indent="0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7303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4558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1822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29107" algn="ctr" defTabSz="1214558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06" name="Shape 706"/>
          <p:cNvSpPr>
            <a:spLocks noGrp="1"/>
          </p:cNvSpPr>
          <p:nvPr>
            <p:ph type="sldNum" sz="quarter" idx="2"/>
          </p:nvPr>
        </p:nvSpPr>
        <p:spPr>
          <a:xfrm>
            <a:off x="11208029" y="6354455"/>
            <a:ext cx="374371" cy="368920"/>
          </a:xfrm>
          <a:prstGeom prst="rect">
            <a:avLst/>
          </a:prstGeom>
        </p:spPr>
        <p:txBody>
          <a:bodyPr lIns="60756" tIns="60756" rIns="60756" bIns="60756"/>
          <a:lstStyle>
            <a:lvl1pPr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6291465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500"/>
            </a:lvl2pPr>
            <a:lvl3pPr marL="914377" indent="0">
              <a:buNone/>
              <a:defRPr sz="1200"/>
            </a:lvl3pPr>
            <a:lvl4pPr marL="1371566" indent="0">
              <a:buNone/>
              <a:defRPr sz="1100"/>
            </a:lvl4pPr>
            <a:lvl5pPr marL="1828754" indent="0">
              <a:buNone/>
              <a:defRPr sz="1100"/>
            </a:lvl5pPr>
            <a:lvl6pPr marL="2285943" indent="0">
              <a:buNone/>
              <a:defRPr sz="1100"/>
            </a:lvl6pPr>
            <a:lvl7pPr marL="2743131" indent="0">
              <a:buNone/>
              <a:defRPr sz="1100"/>
            </a:lvl7pPr>
            <a:lvl8pPr marL="3200320" indent="0">
              <a:buNone/>
              <a:defRPr sz="1100"/>
            </a:lvl8pPr>
            <a:lvl9pPr marL="365750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85C9B-F6FE-4360-9ECE-1CD79F34B732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875212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Shape 713"/>
          <p:cNvSpPr>
            <a:spLocks noGrp="1"/>
          </p:cNvSpPr>
          <p:nvPr>
            <p:ph type="title"/>
          </p:nvPr>
        </p:nvSpPr>
        <p:spPr>
          <a:xfrm>
            <a:off x="914400" y="2130472"/>
            <a:ext cx="10363200" cy="1470027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714" name="Shape 714"/>
          <p:cNvSpPr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09538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21908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828617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438156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15" name="Shape 7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87826601"/>
      </p:ext>
    </p:extLst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Shape 722"/>
          <p:cNvSpPr>
            <a:spLocks noGrp="1"/>
          </p:cNvSpPr>
          <p:nvPr>
            <p:ph type="title"/>
          </p:nvPr>
        </p:nvSpPr>
        <p:spPr>
          <a:xfrm>
            <a:off x="2209800" y="2130971"/>
            <a:ext cx="7772400" cy="1470027"/>
          </a:xfrm>
          <a:prstGeom prst="rect">
            <a:avLst/>
          </a:prstGeom>
        </p:spPr>
        <p:txBody>
          <a:bodyPr lIns="45566" tIns="45566" rIns="45566" bIns="45566"/>
          <a:lstStyle>
            <a:lvl1pPr defTabSz="914377">
              <a:defRPr sz="4300"/>
            </a:lvl1pPr>
          </a:lstStyle>
          <a:p>
            <a:r>
              <a:t>Текст заголовка</a:t>
            </a:r>
          </a:p>
        </p:txBody>
      </p:sp>
      <p:sp>
        <p:nvSpPr>
          <p:cNvPr id="723" name="Shape 723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566" tIns="45566" rIns="45566" bIns="45566"/>
          <a:lstStyle>
            <a:lvl1pPr marL="0" indent="0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607303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214558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821822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429107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24" name="Shape 724"/>
          <p:cNvSpPr>
            <a:spLocks noGrp="1"/>
          </p:cNvSpPr>
          <p:nvPr>
            <p:ph type="sldNum" sz="quarter" idx="2"/>
          </p:nvPr>
        </p:nvSpPr>
        <p:spPr>
          <a:xfrm>
            <a:off x="9936038" y="6401645"/>
            <a:ext cx="274764" cy="276688"/>
          </a:xfrm>
          <a:prstGeom prst="rect">
            <a:avLst/>
          </a:prstGeom>
        </p:spPr>
        <p:txBody>
          <a:bodyPr lIns="45566" tIns="45566" rIns="45566" bIns="45566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00392410"/>
      </p:ext>
    </p:extLst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>
            <a:spLocks noGrp="1"/>
          </p:cNvSpPr>
          <p:nvPr>
            <p:ph type="sldNum" sz="quarter" idx="2"/>
          </p:nvPr>
        </p:nvSpPr>
        <p:spPr>
          <a:xfrm>
            <a:off x="9936213" y="6401177"/>
            <a:ext cx="274611" cy="276534"/>
          </a:xfrm>
          <a:prstGeom prst="rect">
            <a:avLst/>
          </a:prstGeom>
        </p:spPr>
        <p:txBody>
          <a:bodyPr lIns="45490" tIns="45490" rIns="45490" bIns="45490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97005694"/>
      </p:ext>
    </p:extLst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Shape 738"/>
          <p:cNvSpPr>
            <a:spLocks noGrp="1"/>
          </p:cNvSpPr>
          <p:nvPr>
            <p:ph type="sldNum" sz="quarter" idx="2"/>
          </p:nvPr>
        </p:nvSpPr>
        <p:spPr>
          <a:xfrm>
            <a:off x="9935731" y="6401161"/>
            <a:ext cx="275071" cy="276995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87200512"/>
      </p:ext>
    </p:extLst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>
            <a:spLocks noGrp="1"/>
          </p:cNvSpPr>
          <p:nvPr>
            <p:ph type="title"/>
          </p:nvPr>
        </p:nvSpPr>
        <p:spPr>
          <a:xfrm>
            <a:off x="2209800" y="2130640"/>
            <a:ext cx="7772400" cy="1470027"/>
          </a:xfrm>
          <a:prstGeom prst="rect">
            <a:avLst/>
          </a:prstGeom>
        </p:spPr>
        <p:txBody>
          <a:bodyPr lIns="45566" tIns="45566" rIns="45566" bIns="45566"/>
          <a:lstStyle>
            <a:lvl1pPr defTabSz="910919">
              <a:defRPr sz="4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46" name="Shape 746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566" tIns="45566" rIns="45566" bIns="45566"/>
          <a:lstStyle>
            <a:lvl1pPr marL="0" indent="0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607303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214558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821822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429107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7" name="Shape 747"/>
          <p:cNvSpPr>
            <a:spLocks noGrp="1"/>
          </p:cNvSpPr>
          <p:nvPr>
            <p:ph type="sldNum" sz="quarter" idx="2"/>
          </p:nvPr>
        </p:nvSpPr>
        <p:spPr>
          <a:xfrm>
            <a:off x="9935731" y="6400417"/>
            <a:ext cx="275071" cy="276995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89751878"/>
      </p:ext>
    </p:extLst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 754"/>
          <p:cNvSpPr>
            <a:spLocks noGrp="1"/>
          </p:cNvSpPr>
          <p:nvPr>
            <p:ph type="sldNum" sz="quarter" idx="2"/>
          </p:nvPr>
        </p:nvSpPr>
        <p:spPr>
          <a:xfrm>
            <a:off x="9936254" y="6401197"/>
            <a:ext cx="274570" cy="276494"/>
          </a:xfrm>
          <a:prstGeom prst="rect">
            <a:avLst/>
          </a:prstGeom>
        </p:spPr>
        <p:txBody>
          <a:bodyPr lIns="45470" tIns="45470" rIns="45470" bIns="45470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81364367"/>
      </p:ext>
    </p:extLst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>
            <a:spLocks noGrp="1"/>
          </p:cNvSpPr>
          <p:nvPr>
            <p:ph type="sldNum" sz="quarter" idx="2"/>
          </p:nvPr>
        </p:nvSpPr>
        <p:spPr>
          <a:xfrm>
            <a:off x="9936222" y="6401197"/>
            <a:ext cx="274570" cy="276494"/>
          </a:xfrm>
          <a:prstGeom prst="rect">
            <a:avLst/>
          </a:prstGeom>
        </p:spPr>
        <p:txBody>
          <a:bodyPr lIns="45470" tIns="45470" rIns="45470" bIns="45470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41625406"/>
      </p:ext>
    </p:extLst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hape 768"/>
          <p:cNvSpPr>
            <a:spLocks noGrp="1"/>
          </p:cNvSpPr>
          <p:nvPr>
            <p:ph type="title"/>
          </p:nvPr>
        </p:nvSpPr>
        <p:spPr>
          <a:xfrm>
            <a:off x="2209800" y="2130893"/>
            <a:ext cx="7772400" cy="1470025"/>
          </a:xfrm>
          <a:prstGeom prst="rect">
            <a:avLst/>
          </a:prstGeom>
        </p:spPr>
        <p:txBody>
          <a:bodyPr lIns="45566" tIns="45566" rIns="45566" bIns="45566"/>
          <a:lstStyle>
            <a:lvl1pPr defTabSz="910919">
              <a:defRPr sz="4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69" name="Shape 769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566" tIns="45566" rIns="45566" bIns="45566"/>
          <a:lstStyle>
            <a:lvl1pPr marL="0" indent="0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607303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214558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821822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429107" algn="ctr" defTabSz="910919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70" name="Shape 770"/>
          <p:cNvSpPr>
            <a:spLocks noGrp="1"/>
          </p:cNvSpPr>
          <p:nvPr>
            <p:ph type="sldNum" sz="quarter" idx="2"/>
          </p:nvPr>
        </p:nvSpPr>
        <p:spPr>
          <a:xfrm>
            <a:off x="9936038" y="6400619"/>
            <a:ext cx="274764" cy="276688"/>
          </a:xfrm>
          <a:prstGeom prst="rect">
            <a:avLst/>
          </a:prstGeom>
        </p:spPr>
        <p:txBody>
          <a:bodyPr lIns="45566" tIns="45566" rIns="45566" bIns="45566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62126064"/>
      </p:ext>
    </p:extLst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Пусто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Shape 777"/>
          <p:cNvSpPr>
            <a:spLocks noGrp="1"/>
          </p:cNvSpPr>
          <p:nvPr>
            <p:ph type="sldNum" sz="quarter" idx="2"/>
          </p:nvPr>
        </p:nvSpPr>
        <p:spPr>
          <a:xfrm>
            <a:off x="9935731" y="6401033"/>
            <a:ext cx="275071" cy="276995"/>
          </a:xfrm>
          <a:prstGeom prst="rect">
            <a:avLst/>
          </a:prstGeom>
        </p:spPr>
        <p:txBody>
          <a:bodyPr lIns="45718" tIns="45718" rIns="45718" bIns="45718"/>
          <a:lstStyle>
            <a:lvl1pPr defTabSz="914377">
              <a:defRPr sz="12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95179375"/>
      </p:ext>
    </p:extLst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Титульный слайд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>
            <a:spLocks noGrp="1"/>
          </p:cNvSpPr>
          <p:nvPr>
            <p:ph type="title"/>
          </p:nvPr>
        </p:nvSpPr>
        <p:spPr>
          <a:xfrm>
            <a:off x="2209800" y="2131437"/>
            <a:ext cx="7772400" cy="1470025"/>
          </a:xfrm>
          <a:prstGeom prst="rect">
            <a:avLst/>
          </a:prstGeom>
        </p:spPr>
        <p:txBody>
          <a:bodyPr lIns="45566" tIns="45566" rIns="45566" bIns="45566"/>
          <a:lstStyle>
            <a:lvl1pPr defTabSz="914377">
              <a:defRPr sz="43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85" name="Shape 785"/>
          <p:cNvSpPr>
            <a:spLocks noGrp="1"/>
          </p:cNvSpPr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 lIns="45566" tIns="45566" rIns="45566" bIns="45566"/>
          <a:lstStyle>
            <a:lvl1pPr marL="0" indent="0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607303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214558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821822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429107" algn="ctr" defTabSz="914377">
              <a:spcBef>
                <a:spcPts val="667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86" name="Shape 786"/>
          <p:cNvSpPr>
            <a:spLocks noGrp="1"/>
          </p:cNvSpPr>
          <p:nvPr>
            <p:ph type="sldNum" sz="quarter" idx="2"/>
          </p:nvPr>
        </p:nvSpPr>
        <p:spPr>
          <a:xfrm>
            <a:off x="9936038" y="6401929"/>
            <a:ext cx="274764" cy="276688"/>
          </a:xfrm>
          <a:prstGeom prst="rect">
            <a:avLst/>
          </a:prstGeom>
        </p:spPr>
        <p:txBody>
          <a:bodyPr lIns="45566" tIns="45566" rIns="45566" bIns="45566"/>
          <a:lstStyle>
            <a:lvl1pPr defTabSz="914377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563192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63" Type="http://schemas.openxmlformats.org/officeDocument/2006/relationships/slideLayout" Target="../slideLayouts/slideLayout74.xml"/><Relationship Id="rId68" Type="http://schemas.openxmlformats.org/officeDocument/2006/relationships/slideLayout" Target="../slideLayouts/slideLayout79.xml"/><Relationship Id="rId76" Type="http://schemas.openxmlformats.org/officeDocument/2006/relationships/slideLayout" Target="../slideLayouts/slideLayout87.xml"/><Relationship Id="rId84" Type="http://schemas.openxmlformats.org/officeDocument/2006/relationships/slideLayout" Target="../slideLayouts/slideLayout95.xml"/><Relationship Id="rId89" Type="http://schemas.openxmlformats.org/officeDocument/2006/relationships/slideLayout" Target="../slideLayouts/slideLayout100.xml"/><Relationship Id="rId97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8.xml"/><Relationship Id="rId71" Type="http://schemas.openxmlformats.org/officeDocument/2006/relationships/slideLayout" Target="../slideLayouts/slideLayout82.xml"/><Relationship Id="rId9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66" Type="http://schemas.openxmlformats.org/officeDocument/2006/relationships/slideLayout" Target="../slideLayouts/slideLayout77.xml"/><Relationship Id="rId74" Type="http://schemas.openxmlformats.org/officeDocument/2006/relationships/slideLayout" Target="../slideLayouts/slideLayout85.xml"/><Relationship Id="rId79" Type="http://schemas.openxmlformats.org/officeDocument/2006/relationships/slideLayout" Target="../slideLayouts/slideLayout90.xml"/><Relationship Id="rId87" Type="http://schemas.openxmlformats.org/officeDocument/2006/relationships/slideLayout" Target="../slideLayouts/slideLayout98.xml"/><Relationship Id="rId5" Type="http://schemas.openxmlformats.org/officeDocument/2006/relationships/slideLayout" Target="../slideLayouts/slideLayout16.xml"/><Relationship Id="rId61" Type="http://schemas.openxmlformats.org/officeDocument/2006/relationships/slideLayout" Target="../slideLayouts/slideLayout72.xml"/><Relationship Id="rId82" Type="http://schemas.openxmlformats.org/officeDocument/2006/relationships/slideLayout" Target="../slideLayouts/slideLayout93.xml"/><Relationship Id="rId90" Type="http://schemas.openxmlformats.org/officeDocument/2006/relationships/slideLayout" Target="../slideLayouts/slideLayout101.xml"/><Relationship Id="rId95" Type="http://schemas.openxmlformats.org/officeDocument/2006/relationships/slideLayout" Target="../slideLayouts/slideLayout106.xml"/><Relationship Id="rId1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64" Type="http://schemas.openxmlformats.org/officeDocument/2006/relationships/slideLayout" Target="../slideLayouts/slideLayout75.xml"/><Relationship Id="rId69" Type="http://schemas.openxmlformats.org/officeDocument/2006/relationships/slideLayout" Target="../slideLayouts/slideLayout80.xml"/><Relationship Id="rId77" Type="http://schemas.openxmlformats.org/officeDocument/2006/relationships/slideLayout" Target="../slideLayouts/slideLayout88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72" Type="http://schemas.openxmlformats.org/officeDocument/2006/relationships/slideLayout" Target="../slideLayouts/slideLayout83.xml"/><Relationship Id="rId80" Type="http://schemas.openxmlformats.org/officeDocument/2006/relationships/slideLayout" Target="../slideLayouts/slideLayout91.xml"/><Relationship Id="rId85" Type="http://schemas.openxmlformats.org/officeDocument/2006/relationships/slideLayout" Target="../slideLayouts/slideLayout96.xml"/><Relationship Id="rId93" Type="http://schemas.openxmlformats.org/officeDocument/2006/relationships/slideLayout" Target="../slideLayouts/slideLayout104.xml"/><Relationship Id="rId9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70.xml"/><Relationship Id="rId67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62" Type="http://schemas.openxmlformats.org/officeDocument/2006/relationships/slideLayout" Target="../slideLayouts/slideLayout73.xml"/><Relationship Id="rId70" Type="http://schemas.openxmlformats.org/officeDocument/2006/relationships/slideLayout" Target="../slideLayouts/slideLayout81.xml"/><Relationship Id="rId75" Type="http://schemas.openxmlformats.org/officeDocument/2006/relationships/slideLayout" Target="../slideLayouts/slideLayout86.xml"/><Relationship Id="rId83" Type="http://schemas.openxmlformats.org/officeDocument/2006/relationships/slideLayout" Target="../slideLayouts/slideLayout94.xml"/><Relationship Id="rId88" Type="http://schemas.openxmlformats.org/officeDocument/2006/relationships/slideLayout" Target="../slideLayouts/slideLayout99.xml"/><Relationship Id="rId91" Type="http://schemas.openxmlformats.org/officeDocument/2006/relationships/slideLayout" Target="../slideLayouts/slideLayout102.xml"/><Relationship Id="rId96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73" Type="http://schemas.openxmlformats.org/officeDocument/2006/relationships/slideLayout" Target="../slideLayouts/slideLayout84.xml"/><Relationship Id="rId78" Type="http://schemas.openxmlformats.org/officeDocument/2006/relationships/slideLayout" Target="../slideLayouts/slideLayout89.xml"/><Relationship Id="rId81" Type="http://schemas.openxmlformats.org/officeDocument/2006/relationships/slideLayout" Target="../slideLayouts/slideLayout92.xml"/><Relationship Id="rId86" Type="http://schemas.openxmlformats.org/officeDocument/2006/relationships/slideLayout" Target="../slideLayouts/slideLayout97.xml"/><Relationship Id="rId94" Type="http://schemas.openxmlformats.org/officeDocument/2006/relationships/slideLayout" Target="../slideLayouts/slideLayout105.xml"/><Relationship Id="rId9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351339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C0F5E-096D-41D4-B1C5-F8D897AFEA28}" type="datetime1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ФГАОУ ДПО АПКиППРО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82EE-E779-4E0A-B2C5-4AE2291A6A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831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4" tIns="60954" rIns="60954" bIns="60954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09600" y="1600214"/>
            <a:ext cx="10972800" cy="452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4" tIns="60954" rIns="60954" bIns="60954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218853" y="6354799"/>
            <a:ext cx="363549" cy="369320"/>
          </a:xfrm>
          <a:prstGeom prst="rect">
            <a:avLst/>
          </a:prstGeom>
          <a:ln w="12700">
            <a:miter lim="400000"/>
          </a:ln>
        </p:spPr>
        <p:txBody>
          <a:bodyPr wrap="none" lIns="60954" tIns="60954" rIns="60954" bIns="60954" anchor="ctr">
            <a:spAutoFit/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defTabSz="1219170" hangingPunct="0"/>
            <a:fld id="{86CB4B4D-7CA3-9044-876B-883B54F8677D}" type="slidenum">
              <a:rPr kern="0">
                <a:latin typeface="Calibri"/>
                <a:sym typeface="Calibri"/>
              </a:rPr>
              <a:pPr defTabSz="1219170" hangingPunct="0"/>
              <a:t>‹#›</a:t>
            </a:fld>
            <a:endParaRPr kern="0"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4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  <p:sldLayoutId id="2147483728" r:id="rId68"/>
    <p:sldLayoutId id="2147483729" r:id="rId69"/>
    <p:sldLayoutId id="2147483730" r:id="rId70"/>
    <p:sldLayoutId id="2147483731" r:id="rId71"/>
    <p:sldLayoutId id="2147483732" r:id="rId72"/>
    <p:sldLayoutId id="2147483733" r:id="rId73"/>
    <p:sldLayoutId id="2147483734" r:id="rId74"/>
    <p:sldLayoutId id="2147483735" r:id="rId75"/>
    <p:sldLayoutId id="2147483736" r:id="rId76"/>
    <p:sldLayoutId id="2147483737" r:id="rId77"/>
    <p:sldLayoutId id="2147483738" r:id="rId78"/>
    <p:sldLayoutId id="2147483739" r:id="rId79"/>
    <p:sldLayoutId id="2147483740" r:id="rId80"/>
    <p:sldLayoutId id="2147483741" r:id="rId81"/>
    <p:sldLayoutId id="2147483742" r:id="rId82"/>
    <p:sldLayoutId id="2147483743" r:id="rId83"/>
    <p:sldLayoutId id="2147483744" r:id="rId84"/>
    <p:sldLayoutId id="2147483745" r:id="rId85"/>
    <p:sldLayoutId id="2147483746" r:id="rId86"/>
    <p:sldLayoutId id="2147483747" r:id="rId87"/>
    <p:sldLayoutId id="2147483748" r:id="rId88"/>
    <p:sldLayoutId id="2147483749" r:id="rId89"/>
    <p:sldLayoutId id="2147483750" r:id="rId90"/>
    <p:sldLayoutId id="2147483751" r:id="rId91"/>
    <p:sldLayoutId id="2147483752" r:id="rId92"/>
    <p:sldLayoutId id="2147483753" r:id="rId93"/>
    <p:sldLayoutId id="2147483754" r:id="rId94"/>
    <p:sldLayoutId id="2147483755" r:id="rId95"/>
    <p:sldLayoutId id="2147483756" r:id="rId96"/>
    <p:sldLayoutId id="2147483757" r:id="rId97"/>
  </p:sldLayoutIdLst>
  <p:transition spd="med"/>
  <p:txStyles>
    <p:titleStyle>
      <a:lvl1pPr marL="0" marR="0" indent="0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1pPr>
      <a:lvl2pPr marL="0" marR="0" indent="0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2pPr>
      <a:lvl3pPr marL="0" marR="0" indent="0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3pPr>
      <a:lvl4pPr marL="0" marR="0" indent="0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4pPr>
      <a:lvl5pPr marL="0" marR="0" indent="0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5pPr>
      <a:lvl6pPr marL="0" marR="0" indent="609538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6pPr>
      <a:lvl7pPr marL="0" marR="0" indent="1219080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7pPr>
      <a:lvl8pPr marL="0" marR="0" indent="1828617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8pPr>
      <a:lvl9pPr marL="0" marR="0" indent="2438156" algn="ct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0" b="0" i="0" u="none" strike="noStrike" cap="none" spc="0" baseline="0">
          <a:ln>
            <a:noFill/>
          </a:ln>
          <a:solidFill>
            <a:srgbClr val="000000"/>
          </a:solidFill>
          <a:uFillTx/>
          <a:latin typeface="Cambria"/>
          <a:ea typeface="Cambria"/>
          <a:cs typeface="Cambria"/>
          <a:sym typeface="Cambria"/>
        </a:defRPr>
      </a:lvl9pPr>
    </p:titleStyle>
    <p:bodyStyle>
      <a:lvl1pPr marL="455073" marR="0" indent="-455073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•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1042583" marR="0" indent="-432999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–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22737" marR="0" indent="-403567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•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313036" marR="0" indent="-484281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–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22620" marR="0" indent="-484281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»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35325" marR="0" indent="-487629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•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44866" marR="0" indent="-487629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•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754405" marR="0" indent="-487629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•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363943" marR="0" indent="-487629" algn="l" defTabSz="1219170" rtl="0" latinLnBrk="0">
        <a:lnSpc>
          <a:spcPct val="100000"/>
        </a:lnSpc>
        <a:spcBef>
          <a:spcPts val="933"/>
        </a:spcBef>
        <a:spcAft>
          <a:spcPts val="0"/>
        </a:spcAft>
        <a:buClrTx/>
        <a:buSzPct val="100000"/>
        <a:buFont typeface="Arial"/>
        <a:buChar char="•"/>
        <a:tabLst/>
        <a:defRPr sz="4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607303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214558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821822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429107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036371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3643649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4250916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4858196" algn="r" defTabSz="12191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udenko@apkpro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919" y="1627322"/>
            <a:ext cx="9144000" cy="310700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35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СТРАТЕГИЧЕСКИЕ ПРИОРИТЕТЫ РАЗВИТИЯ ДПО ПЕДАГОГИЧЕСКИХ КАДРОВ </a:t>
            </a:r>
            <a:br>
              <a:rPr lang="ru-RU" sz="35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35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КОНТЕКСТЕ ИЗМЕНЕНИЙ ОБЩЕРОССИЙСКОЙ СИСТЕМЫ ОЦЕНКИ КАЧЕСТВА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52420" y="4502258"/>
            <a:ext cx="9144000" cy="1607950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Пуденко Татьяна Ивановна ,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Директор Центра мониторинга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оценки качества образования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ФГАОУ ДПО АПК и ППРО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718" y="432713"/>
            <a:ext cx="1902117" cy="91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15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12192000" cy="864096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Практические действия АПК и ППРО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12192000" cy="6093296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600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НАУЧНО-МЕТОДИЧЕСКАЯ РАБОТА в 2017г.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i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методического обеспечения учета результатов внешних процедур оценки качества образования в повышении квалификации педагогических кадров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i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общественно-профессиональных обсуждений (</a:t>
            </a:r>
            <a:r>
              <a:rPr lang="ru-RU" sz="2400" b="1" i="1" dirty="0" err="1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2400" b="1" i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круглые столы, секции на конференциях: март, май, сентябрь и декабрь 2017г.)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i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убликации в научных журналах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i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одготовка методических рекомендаций для организаций ДПО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400" b="1" u="sng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BBE0E3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ПАРТНЕРСТВО С РЕГИОНАЛЬНЫМИ ИПК/ИРО: </a:t>
            </a: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«Дорожная карта» межрегионального взаимодействия: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rgbClr val="BBE0E3">
                    <a:lumMod val="25000"/>
                  </a:srgbClr>
                </a:solidFill>
                <a:cs typeface="Times New Roman" panose="02020603050405020304" pitchFamily="18" charset="0"/>
              </a:rPr>
              <a:t>н</a:t>
            </a: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  <a:cs typeface="Times New Roman" panose="02020603050405020304" pitchFamily="18" charset="0"/>
              </a:rPr>
              <a:t>ормативно-правовое регулирование ДПО (13 субъектов РФ)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rgbClr val="BBE0E3">
                    <a:lumMod val="25000"/>
                  </a:srgbClr>
                </a:solidFill>
              </a:rPr>
              <a:t>р</a:t>
            </a: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</a:rPr>
              <a:t>азработка, реализация, экспертиза ДПП в сетевом взаимодействии (24 субъекта РФ)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</a:rPr>
              <a:t>формирование экспертного сообщества, в том числе, межрегиональной экспертной группы  по ДППО (13 субъектов РФ)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rgbClr val="BBE0E3">
                    <a:lumMod val="25000"/>
                  </a:srgbClr>
                </a:solidFill>
              </a:rPr>
              <a:t>с</a:t>
            </a: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</a:rPr>
              <a:t>отрудничество в рамках ФЦПРО (мероприятие 2.4. – 17 субъектов РФ) и ФЦПРЯ (мероприятие 1.6. – 10 субъектов РФ)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rgbClr val="BBE0E3">
                    <a:lumMod val="25000"/>
                  </a:srgbClr>
                </a:solidFill>
              </a:rPr>
              <a:t>н</a:t>
            </a: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</a:rPr>
              <a:t>аучно-методический обмен (от 10 до 24 субъектов РФ)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rgbClr val="BBE0E3">
                    <a:lumMod val="25000"/>
                  </a:srgbClr>
                </a:solidFill>
              </a:rPr>
              <a:t>и</a:t>
            </a: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</a:rPr>
              <a:t>нформационное взаимодействие (от 8- до 18 субъектов РФ)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rgbClr val="BBE0E3">
                    <a:lumMod val="25000"/>
                  </a:srgbClr>
                </a:solidFill>
              </a:rPr>
              <a:t>п</a:t>
            </a:r>
            <a:r>
              <a:rPr lang="ru-RU" sz="2500" b="1" dirty="0" smtClean="0">
                <a:solidFill>
                  <a:srgbClr val="BBE0E3">
                    <a:lumMod val="25000"/>
                  </a:srgbClr>
                </a:solidFill>
              </a:rPr>
              <a:t>одготовка научно-педагогических кадров (6 субъектов РФ)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500" b="1" dirty="0" smtClean="0">
              <a:solidFill>
                <a:srgbClr val="BBE0E3">
                  <a:lumMod val="25000"/>
                </a:srgbClr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300" b="1" dirty="0">
              <a:solidFill>
                <a:srgbClr val="BBE0E3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1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274637"/>
            <a:ext cx="105156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377">
              <a:defRPr/>
            </a:pPr>
            <a:r>
              <a:rPr lang="ru-RU" b="1">
                <a:solidFill>
                  <a:srgbClr val="5B9BD5">
                    <a:lumMod val="50000"/>
                  </a:srgbClr>
                </a:solidFill>
                <a:latin typeface="Calibri"/>
              </a:rPr>
              <a:t>Благодарю за внимание! </a:t>
            </a:r>
            <a:endParaRPr lang="ru-RU" b="1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377">
              <a:buNone/>
              <a:defRPr/>
            </a:pPr>
            <a:endParaRPr lang="en-US" noProof="0" dirty="0" smtClean="0">
              <a:solidFill>
                <a:sysClr val="windowText" lastClr="000000"/>
              </a:solidFill>
              <a:latin typeface="Calibri"/>
              <a:hlinkClick r:id="rId2"/>
            </a:endParaRPr>
          </a:p>
          <a:p>
            <a:pPr marL="0" indent="0" algn="ctr" defTabSz="914377">
              <a:buNone/>
              <a:defRPr/>
            </a:pPr>
            <a:r>
              <a:rPr lang="en-US" noProof="0" dirty="0" err="1" smtClean="0">
                <a:solidFill>
                  <a:sysClr val="windowText" lastClr="000000"/>
                </a:solidFill>
                <a:latin typeface="Calibri"/>
                <a:hlinkClick r:id="rId2"/>
              </a:rPr>
              <a:t>pudenko</a:t>
            </a:r>
            <a:r>
              <a:rPr lang="ru-RU" dirty="0">
                <a:solidFill>
                  <a:sysClr val="windowText" lastClr="000000"/>
                </a:solidFill>
                <a:latin typeface="Calibri"/>
                <a:hlinkClick r:id="rId2"/>
              </a:rPr>
              <a:t>@apkpro.ru</a:t>
            </a:r>
            <a:endParaRPr lang="ru-RU" dirty="0">
              <a:solidFill>
                <a:sysClr val="windowText" lastClr="000000"/>
              </a:solidFill>
              <a:latin typeface="Calibri"/>
            </a:endParaRPr>
          </a:p>
          <a:p>
            <a:pPr marL="0" indent="0" algn="ctr" defTabSz="914377">
              <a:buNone/>
              <a:defRPr/>
            </a:pPr>
            <a:endParaRPr lang="ru-RU" dirty="0" smtClean="0">
              <a:solidFill>
                <a:srgbClr val="5B9BD5">
                  <a:lumMod val="50000"/>
                </a:srgbClr>
              </a:solidFill>
              <a:latin typeface="Calibri"/>
            </a:endParaRPr>
          </a:p>
          <a:p>
            <a:pPr marL="0" indent="0" algn="ctr" defTabSz="914377">
              <a:buNone/>
              <a:defRPr/>
            </a:pPr>
            <a:r>
              <a:rPr lang="ru-RU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тел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.: +7(495)995-10-54 (#2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1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1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6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) </a:t>
            </a:r>
          </a:p>
          <a:p>
            <a:pPr marL="0" indent="0" algn="ctr" defTabSz="914377">
              <a:buNone/>
              <a:defRPr/>
            </a:pPr>
            <a:r>
              <a:rPr lang="ru-RU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125212 г. Москва, </a:t>
            </a:r>
            <a:r>
              <a:rPr lang="ru-RU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Головинское</a:t>
            </a:r>
            <a:r>
              <a:rPr lang="ru-RU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шоссе, д.8, к.2а</a:t>
            </a:r>
          </a:p>
          <a:p>
            <a:pPr marL="0" indent="0" algn="ctr" defTabSz="914377">
              <a:buNone/>
              <a:defRPr/>
            </a:pPr>
            <a:endParaRPr lang="ru-RU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6" name="Нижний колонтитул 3"/>
          <p:cNvSpPr txBox="1">
            <a:spLocks/>
          </p:cNvSpPr>
          <p:nvPr/>
        </p:nvSpPr>
        <p:spPr>
          <a:xfrm>
            <a:off x="4648200" y="6356351"/>
            <a:ext cx="28956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t>ФГАОУ ДПО АПКиППРО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ФГАОУ ДПО АПКиППРО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85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84727" y="4664364"/>
            <a:ext cx="11850255" cy="2013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1635" y="3194625"/>
            <a:ext cx="11896437" cy="11268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9308" y="951344"/>
            <a:ext cx="11905673" cy="20793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4639"/>
            <a:ext cx="10515600" cy="67670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Цели </a:t>
            </a:r>
            <a:r>
              <a:rPr lang="ru-RU" sz="4000" dirty="0" smtClean="0"/>
              <a:t> </a:t>
            </a:r>
            <a:r>
              <a:rPr lang="ru-RU" dirty="0" smtClean="0"/>
              <a:t>                                 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Задачи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4110" y="914400"/>
            <a:ext cx="4692072" cy="5809673"/>
          </a:xfrm>
        </p:spPr>
        <p:txBody>
          <a:bodyPr>
            <a:normAutofit fontScale="32500" lnSpcReduction="20000"/>
          </a:bodyPr>
          <a:lstStyle/>
          <a:p>
            <a:pPr marL="514350" indent="-514350" fontAlgn="base">
              <a:buNone/>
            </a:pPr>
            <a:endParaRPr lang="ru-RU" sz="3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fontAlgn="base">
              <a:buNone/>
            </a:pPr>
            <a:endParaRPr lang="ru-RU" sz="3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fontAlgn="base">
              <a:buNone/>
            </a:pPr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обеспечение высокого качества российского образования</a:t>
            </a:r>
          </a:p>
          <a:p>
            <a:pPr fontAlgn="base">
              <a:buNone/>
            </a:pPr>
            <a:endParaRPr lang="ru-RU" sz="4000" dirty="0" smtClean="0"/>
          </a:p>
          <a:p>
            <a:pPr fontAlgn="base">
              <a:buNone/>
            </a:pPr>
            <a:endParaRPr lang="ru-RU" sz="4000" dirty="0" smtClean="0"/>
          </a:p>
          <a:p>
            <a:pPr fontAlgn="base">
              <a:buNone/>
            </a:pPr>
            <a:endParaRPr lang="ru-RU" sz="4000" dirty="0" smtClean="0"/>
          </a:p>
          <a:p>
            <a:pPr fontAlgn="base">
              <a:buNone/>
            </a:pPr>
            <a:endParaRPr lang="ru-RU" sz="4000" dirty="0" smtClean="0"/>
          </a:p>
          <a:p>
            <a:pPr fontAlgn="base">
              <a:buNone/>
            </a:pPr>
            <a:endParaRPr lang="ru-RU" sz="4000" dirty="0"/>
          </a:p>
          <a:p>
            <a:pPr fontAlgn="base">
              <a:buNone/>
            </a:pPr>
            <a:endParaRPr lang="ru-RU" sz="4000" dirty="0" smtClean="0"/>
          </a:p>
          <a:p>
            <a:pPr marL="0" indent="0"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. повышение эффективности реализации молодежной политики </a:t>
            </a:r>
          </a:p>
          <a:p>
            <a:pPr marL="0" indent="0" fontAlgn="base">
              <a:buNone/>
            </a:pPr>
            <a:endParaRPr lang="ru-RU" sz="5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 fontAlgn="base">
              <a:buAutoNum type="arabicPeriod" startAt="2"/>
            </a:pPr>
            <a:endParaRPr lang="ru-RU" sz="4000" dirty="0" smtClean="0"/>
          </a:p>
          <a:p>
            <a:pPr fontAlgn="base">
              <a:buNone/>
            </a:pPr>
            <a:endParaRPr lang="ru-RU" sz="4000" dirty="0" smtClean="0"/>
          </a:p>
          <a:p>
            <a:pPr fontAlgn="base">
              <a:buNone/>
            </a:pPr>
            <a:endParaRPr lang="ru-RU" sz="4000" dirty="0" smtClean="0"/>
          </a:p>
          <a:p>
            <a:pPr fontAlgn="base">
              <a:buNone/>
            </a:pPr>
            <a:endParaRPr lang="ru-RU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исследования и разработки для технологической модернизации российской экономики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21745" y="840508"/>
            <a:ext cx="6456219" cy="6017491"/>
          </a:xfrm>
        </p:spPr>
        <p:txBody>
          <a:bodyPr>
            <a:normAutofit fontScale="32500" lnSpcReduction="20000"/>
          </a:bodyPr>
          <a:lstStyle/>
          <a:p>
            <a:pPr fontAlgn="base">
              <a:buNone/>
            </a:pPr>
            <a:endParaRPr lang="ru-RU" sz="3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формирование гибкой системы непрерывного образования</a:t>
            </a:r>
          </a:p>
          <a:p>
            <a:pPr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равная доступность услуг дошкольного, общего, дополнительного образования детей</a:t>
            </a:r>
          </a:p>
          <a:p>
            <a:pPr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модернизация образовательных программ в системах дошкольного, общего и дополнительного образования детей</a:t>
            </a:r>
          </a:p>
          <a:p>
            <a:pPr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создание современной системы оценки качества образования</a:t>
            </a:r>
          </a:p>
          <a:p>
            <a:pPr fontAlgn="base">
              <a:buNone/>
            </a:pPr>
            <a:endParaRPr lang="ru-RU" sz="3500" dirty="0" smtClean="0"/>
          </a:p>
          <a:p>
            <a:pPr fontAlgn="base">
              <a:buNone/>
            </a:pPr>
            <a:endParaRPr lang="ru-RU" sz="3500" dirty="0"/>
          </a:p>
          <a:p>
            <a:pPr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 обеспечение эффективной системы 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социализации и самореализации молодежи, 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развития </a:t>
            </a: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потенциала молодежи</a:t>
            </a:r>
          </a:p>
          <a:p>
            <a:pPr>
              <a:buNone/>
            </a:pPr>
            <a:endParaRPr lang="ru-RU" sz="3500" dirty="0" smtClean="0"/>
          </a:p>
          <a:p>
            <a:pPr fontAlgn="base">
              <a:buNone/>
            </a:pPr>
            <a:endParaRPr lang="ru-RU" sz="3500" dirty="0" smtClean="0"/>
          </a:p>
          <a:p>
            <a:pPr fontAlgn="base">
              <a:buNone/>
            </a:pPr>
            <a:endParaRPr lang="ru-RU" sz="3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endParaRPr lang="ru-RU" sz="3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развитие фундаментальных научных исследований</a:t>
            </a:r>
          </a:p>
          <a:p>
            <a:pPr marL="0" indent="0"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интеграция </a:t>
            </a:r>
            <a:r>
              <a:rPr lang="ru-RU" sz="5500" b="1" dirty="0">
                <a:solidFill>
                  <a:schemeClr val="accent1">
                    <a:lumMod val="50000"/>
                  </a:schemeClr>
                </a:solidFill>
              </a:rPr>
              <a:t>науки и образования</a:t>
            </a:r>
            <a:endParaRPr lang="ru-RU" sz="5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</a:rPr>
              <a:t>- интеграции в международное научно-технологическое пространство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ФГАОУ ДПО </a:t>
            </a:r>
            <a:r>
              <a:rPr lang="ru-RU" dirty="0" err="1" smtClean="0"/>
              <a:t>АПКиППРО</a:t>
            </a:r>
            <a:endParaRPr lang="ru-RU" dirty="0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4728662" y="1200728"/>
            <a:ext cx="563419" cy="600364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4779817" y="3375892"/>
            <a:ext cx="563419" cy="600364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4904508" y="4895274"/>
            <a:ext cx="563419" cy="600364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4031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/>
          <a:lstStyle/>
          <a:p>
            <a:pPr marL="342891" indent="450203">
              <a:lnSpc>
                <a:spcPct val="120000"/>
              </a:lnSpc>
              <a:spcBef>
                <a:spcPct val="20000"/>
              </a:spcBef>
              <a:tabLst>
                <a:tab pos="2743131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Arial Narrow" panose="020B0606020202030204" pitchFamily="34" charset="0"/>
                <a:ea typeface="Times New Roman"/>
                <a:cs typeface="Calibri" panose="020F0502020204030204" pitchFamily="34" charset="0"/>
              </a:rPr>
              <a:t>ОБЩИЙ КОНТЕКСТ </a:t>
            </a:r>
            <a:r>
              <a:rPr lang="ru-RU" sz="4000" b="1" i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/>
                <a:cs typeface="Calibri" panose="020F0502020204030204" pitchFamily="34" charset="0"/>
              </a:rPr>
              <a:t>ДЛЯ СИСТЕМЫ ДППО</a:t>
            </a:r>
            <a:endParaRPr lang="ru-RU" sz="4000" b="1" i="1" dirty="0">
              <a:solidFill>
                <a:srgbClr val="000000"/>
              </a:solidFill>
              <a:latin typeface="Arial Narrow" panose="020B0606020202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39125"/>
            <a:ext cx="12763461" cy="5718875"/>
          </a:xfrm>
          <a:noFill/>
        </p:spPr>
        <p:txBody>
          <a:bodyPr/>
          <a:lstStyle/>
          <a:p>
            <a:pPr marL="0" indent="0">
              <a:buNone/>
            </a:pPr>
            <a:endParaRPr lang="ru-RU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</a:rPr>
              <a:t>          </a:t>
            </a: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15261" y="4760159"/>
            <a:ext cx="4572032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Запрос на поддержку эффективного функционирования образовательных организаций для повышения доступности качественного образования, сокращения образовательного неравенства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19993" y="1572833"/>
            <a:ext cx="4095779" cy="1500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Запрос на переход от оценки к управлению качеством образования. ОСОКО (ЕСОКО) как ресурс для повышения  качества образования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2464" y="2500306"/>
            <a:ext cx="4319720" cy="2357455"/>
          </a:xfrm>
          <a:prstGeom prst="rect">
            <a:avLst/>
          </a:prstGeom>
          <a:solidFill>
            <a:srgbClr val="E1F2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Учет результатов внешних процедур оценки качества образования в профессиональном развитии педагога</a:t>
            </a:r>
            <a:endParaRPr lang="ru-RU" sz="23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5272184" y="3984045"/>
            <a:ext cx="2157325" cy="3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238745" y="2882685"/>
            <a:ext cx="1681248" cy="796347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458738" y="3448263"/>
            <a:ext cx="4137895" cy="107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Расширение спектра механизмов и процедур оценки качества образования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rot="10800000">
            <a:off x="5238746" y="4608831"/>
            <a:ext cx="2476517" cy="78581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76951" y="5648665"/>
            <a:ext cx="3619525" cy="785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Профессиональные дефициты «сегодняшнего дня»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704476">
            <a:off x="108830" y="4241381"/>
            <a:ext cx="616593" cy="1958411"/>
          </a:xfrm>
          <a:prstGeom prst="curvedRightArrow">
            <a:avLst>
              <a:gd name="adj1" fmla="val 12984"/>
              <a:gd name="adj2" fmla="val 50000"/>
              <a:gd name="adj3" fmla="val 25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434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/>
          <p:nvPr/>
        </p:nvSpPr>
        <p:spPr>
          <a:xfrm>
            <a:off x="1479571" y="408221"/>
            <a:ext cx="9793089" cy="461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754" tIns="60754" rIns="60754" bIns="60754">
            <a:spAutoFit/>
          </a:bodyPr>
          <a:lstStyle>
            <a:lvl1pPr>
              <a:defRPr sz="2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defTabSz="1219140" hangingPunct="0"/>
            <a:r>
              <a:rPr kern="0" dirty="0" err="1"/>
              <a:t>Единая</a:t>
            </a:r>
            <a:r>
              <a:rPr kern="0" dirty="0"/>
              <a:t> </a:t>
            </a:r>
            <a:r>
              <a:rPr kern="0" dirty="0" err="1"/>
              <a:t>система</a:t>
            </a:r>
            <a:r>
              <a:rPr kern="0" dirty="0"/>
              <a:t> </a:t>
            </a:r>
            <a:r>
              <a:rPr kern="0" dirty="0" err="1"/>
              <a:t>оценки</a:t>
            </a:r>
            <a:r>
              <a:rPr kern="0" dirty="0"/>
              <a:t> </a:t>
            </a:r>
            <a:r>
              <a:rPr kern="0" dirty="0" err="1"/>
              <a:t>качества</a:t>
            </a:r>
            <a:r>
              <a:rPr kern="0" dirty="0"/>
              <a:t> образования</a:t>
            </a:r>
          </a:p>
        </p:txBody>
      </p:sp>
      <p:sp>
        <p:nvSpPr>
          <p:cNvPr id="893" name="Shape 893"/>
          <p:cNvSpPr/>
          <p:nvPr/>
        </p:nvSpPr>
        <p:spPr>
          <a:xfrm>
            <a:off x="564436" y="1740383"/>
            <a:ext cx="1237272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pic>
        <p:nvPicPr>
          <p:cNvPr id="894" name="image8.png" descr="C:\Users\ST' DieZ\Desktop\ывеекрногл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5415" y="1834567"/>
            <a:ext cx="355319" cy="477964"/>
          </a:xfrm>
          <a:prstGeom prst="rect">
            <a:avLst/>
          </a:prstGeom>
          <a:ln w="12700">
            <a:miter lim="400000"/>
          </a:ln>
        </p:spPr>
      </p:pic>
      <p:sp>
        <p:nvSpPr>
          <p:cNvPr id="895" name="Shape 895"/>
          <p:cNvSpPr/>
          <p:nvPr/>
        </p:nvSpPr>
        <p:spPr>
          <a:xfrm>
            <a:off x="736682" y="2409908"/>
            <a:ext cx="682551" cy="24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>
            <a:lvl1pPr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lvl1pPr>
          </a:lstStyle>
          <a:p>
            <a:pPr defTabSz="1219140" hangingPunct="0"/>
            <a:r>
              <a:rPr kern="0"/>
              <a:t>  ГИА (9-11)</a:t>
            </a:r>
          </a:p>
        </p:txBody>
      </p:sp>
      <p:sp>
        <p:nvSpPr>
          <p:cNvPr id="896" name="Shape 896"/>
          <p:cNvSpPr/>
          <p:nvPr/>
        </p:nvSpPr>
        <p:spPr>
          <a:xfrm>
            <a:off x="1821807" y="1740383"/>
            <a:ext cx="1237272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897" name="Shape 897"/>
          <p:cNvSpPr/>
          <p:nvPr/>
        </p:nvSpPr>
        <p:spPr>
          <a:xfrm>
            <a:off x="2165370" y="2409908"/>
            <a:ext cx="410041" cy="24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>
            <a:lvl1pPr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lvl1pPr>
          </a:lstStyle>
          <a:p>
            <a:pPr defTabSz="1219140" hangingPunct="0"/>
            <a:r>
              <a:rPr kern="0"/>
              <a:t>НИКО</a:t>
            </a:r>
          </a:p>
        </p:txBody>
      </p:sp>
      <p:pic>
        <p:nvPicPr>
          <p:cNvPr id="898" name="image9.png" descr="C:\Users\ST' DieZ\Desktop\чтар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85428" y="2073550"/>
            <a:ext cx="510029" cy="142209"/>
          </a:xfrm>
          <a:prstGeom prst="rect">
            <a:avLst/>
          </a:prstGeom>
          <a:ln w="12700">
            <a:miter lim="400000"/>
          </a:ln>
        </p:spPr>
      </p:pic>
      <p:sp>
        <p:nvSpPr>
          <p:cNvPr id="899" name="Shape 899"/>
          <p:cNvSpPr/>
          <p:nvPr/>
        </p:nvSpPr>
        <p:spPr>
          <a:xfrm>
            <a:off x="564436" y="2901611"/>
            <a:ext cx="1237272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00" name="Shape 900"/>
          <p:cNvSpPr/>
          <p:nvPr/>
        </p:nvSpPr>
        <p:spPr>
          <a:xfrm>
            <a:off x="959514" y="3571137"/>
            <a:ext cx="334699" cy="24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>
            <a:lvl1pPr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lvl1pPr>
          </a:lstStyle>
          <a:p>
            <a:pPr defTabSz="1219140" hangingPunct="0"/>
            <a:r>
              <a:rPr kern="0"/>
              <a:t>ВПР</a:t>
            </a:r>
          </a:p>
        </p:txBody>
      </p:sp>
      <p:pic>
        <p:nvPicPr>
          <p:cNvPr id="901" name="image10.png" descr="C:\Users\ST' DieZ\Desktop\втаьл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9512" y="3094061"/>
            <a:ext cx="447120" cy="423640"/>
          </a:xfrm>
          <a:prstGeom prst="rect">
            <a:avLst/>
          </a:prstGeom>
          <a:ln w="12700">
            <a:miter lim="400000"/>
          </a:ln>
        </p:spPr>
      </p:pic>
      <p:sp>
        <p:nvSpPr>
          <p:cNvPr id="902" name="Shape 902"/>
          <p:cNvSpPr/>
          <p:nvPr/>
        </p:nvSpPr>
        <p:spPr>
          <a:xfrm>
            <a:off x="1821807" y="2901611"/>
            <a:ext cx="1237272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03" name="Shape 903"/>
          <p:cNvSpPr/>
          <p:nvPr/>
        </p:nvSpPr>
        <p:spPr>
          <a:xfrm>
            <a:off x="1887993" y="3439695"/>
            <a:ext cx="1112156" cy="529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Исследования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компетенции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учителей</a:t>
            </a:r>
          </a:p>
        </p:txBody>
      </p:sp>
      <p:pic>
        <p:nvPicPr>
          <p:cNvPr id="904" name="image11.png" descr="C:\Users\ST' DieZ\Desktop\пеыегно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88610" y="3004702"/>
            <a:ext cx="444148" cy="469060"/>
          </a:xfrm>
          <a:prstGeom prst="rect">
            <a:avLst/>
          </a:prstGeom>
          <a:ln w="12700">
            <a:miter lim="400000"/>
          </a:ln>
        </p:spPr>
      </p:pic>
      <p:sp>
        <p:nvSpPr>
          <p:cNvPr id="905" name="Shape 905"/>
          <p:cNvSpPr/>
          <p:nvPr/>
        </p:nvSpPr>
        <p:spPr>
          <a:xfrm>
            <a:off x="569975" y="4062840"/>
            <a:ext cx="1234365" cy="1141608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06" name="Shape 906"/>
          <p:cNvSpPr/>
          <p:nvPr/>
        </p:nvSpPr>
        <p:spPr>
          <a:xfrm>
            <a:off x="484000" y="4599659"/>
            <a:ext cx="1414915" cy="604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6" tIns="60957" rIns="60956" bIns="60957"/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Международные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сравнительные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исследования</a:t>
            </a:r>
          </a:p>
        </p:txBody>
      </p:sp>
      <p:pic>
        <p:nvPicPr>
          <p:cNvPr id="907" name="image12.png" descr="C:\Users\ST' DieZ\Desktop\виролд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6952" y="4156804"/>
            <a:ext cx="460413" cy="485269"/>
          </a:xfrm>
          <a:prstGeom prst="rect">
            <a:avLst/>
          </a:prstGeom>
          <a:ln w="12700">
            <a:miter lim="400000"/>
          </a:ln>
        </p:spPr>
      </p:pic>
      <p:sp>
        <p:nvSpPr>
          <p:cNvPr id="908" name="Shape 908"/>
          <p:cNvSpPr/>
          <p:nvPr/>
        </p:nvSpPr>
        <p:spPr>
          <a:xfrm>
            <a:off x="1821807" y="4062840"/>
            <a:ext cx="1237272" cy="1144296"/>
          </a:xfrm>
          <a:prstGeom prst="rect">
            <a:avLst/>
          </a:prstGeom>
          <a:solidFill>
            <a:srgbClr val="4C3681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09" name="Shape 909"/>
          <p:cNvSpPr/>
          <p:nvPr/>
        </p:nvSpPr>
        <p:spPr>
          <a:xfrm>
            <a:off x="2005695" y="4678931"/>
            <a:ext cx="878117" cy="393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Оценка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директоров</a:t>
            </a:r>
          </a:p>
        </p:txBody>
      </p:sp>
      <p:pic>
        <p:nvPicPr>
          <p:cNvPr id="910" name="image13.png" descr="C:\Users\ST' DieZ\Desktop\втолоь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238937" y="4199290"/>
            <a:ext cx="473215" cy="444148"/>
          </a:xfrm>
          <a:prstGeom prst="rect">
            <a:avLst/>
          </a:prstGeom>
          <a:ln w="12700">
            <a:miter lim="400000"/>
          </a:ln>
        </p:spPr>
      </p:pic>
      <p:sp>
        <p:nvSpPr>
          <p:cNvPr id="911" name="Shape 911"/>
          <p:cNvSpPr/>
          <p:nvPr/>
        </p:nvSpPr>
        <p:spPr>
          <a:xfrm>
            <a:off x="1866635" y="4062840"/>
            <a:ext cx="1192445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12" name="Shape 912"/>
          <p:cNvSpPr/>
          <p:nvPr/>
        </p:nvSpPr>
        <p:spPr>
          <a:xfrm>
            <a:off x="2003200" y="4678931"/>
            <a:ext cx="878117" cy="393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Оценка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директоров</a:t>
            </a:r>
          </a:p>
        </p:txBody>
      </p:sp>
      <p:pic>
        <p:nvPicPr>
          <p:cNvPr id="913" name="image13.png" descr="C:\Users\ST' DieZ\Desktop\втолоь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236443" y="4199290"/>
            <a:ext cx="473215" cy="444148"/>
          </a:xfrm>
          <a:prstGeom prst="rect">
            <a:avLst/>
          </a:prstGeom>
          <a:ln w="12700">
            <a:miter lim="400000"/>
          </a:ln>
        </p:spPr>
      </p:pic>
      <p:sp>
        <p:nvSpPr>
          <p:cNvPr id="914" name="Shape 914"/>
          <p:cNvSpPr/>
          <p:nvPr/>
        </p:nvSpPr>
        <p:spPr>
          <a:xfrm>
            <a:off x="564436" y="5224068"/>
            <a:ext cx="1237272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15" name="Shape 915"/>
          <p:cNvSpPr/>
          <p:nvPr/>
        </p:nvSpPr>
        <p:spPr>
          <a:xfrm>
            <a:off x="647095" y="5762151"/>
            <a:ext cx="1112156" cy="529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Исследования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дошкольного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образования</a:t>
            </a:r>
          </a:p>
        </p:txBody>
      </p:sp>
      <p:pic>
        <p:nvPicPr>
          <p:cNvPr id="916" name="image14.png" descr="C:\Users\ST' DieZ\Desktop\ивпть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65080" y="5353559"/>
            <a:ext cx="476187" cy="407356"/>
          </a:xfrm>
          <a:prstGeom prst="rect">
            <a:avLst/>
          </a:prstGeom>
          <a:ln w="12700">
            <a:miter lim="400000"/>
          </a:ln>
        </p:spPr>
      </p:pic>
      <p:sp>
        <p:nvSpPr>
          <p:cNvPr id="917" name="Shape 917"/>
          <p:cNvSpPr/>
          <p:nvPr/>
        </p:nvSpPr>
        <p:spPr>
          <a:xfrm>
            <a:off x="1821807" y="5224068"/>
            <a:ext cx="1237272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18" name="Shape 918"/>
          <p:cNvSpPr/>
          <p:nvPr/>
        </p:nvSpPr>
        <p:spPr>
          <a:xfrm>
            <a:off x="1914825" y="5893595"/>
            <a:ext cx="1051242" cy="393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Углубленные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исследования</a:t>
            </a:r>
          </a:p>
        </p:txBody>
      </p:sp>
      <p:pic>
        <p:nvPicPr>
          <p:cNvPr id="919" name="image15.png" descr="C:\Users\ST' DieZ\Desktop\джлюжшь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304707" y="5338782"/>
            <a:ext cx="280199" cy="423372"/>
          </a:xfrm>
          <a:prstGeom prst="rect">
            <a:avLst/>
          </a:prstGeom>
          <a:ln w="12700">
            <a:miter lim="400000"/>
          </a:ln>
        </p:spPr>
      </p:pic>
      <p:sp>
        <p:nvSpPr>
          <p:cNvPr id="920" name="Shape 920"/>
          <p:cNvSpPr/>
          <p:nvPr/>
        </p:nvSpPr>
        <p:spPr>
          <a:xfrm>
            <a:off x="756780" y="1436674"/>
            <a:ext cx="2130056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200" b="1" cap="all">
                <a:solidFill>
                  <a:srgbClr val="53535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defTabSz="1219140" hangingPunct="0"/>
            <a:r>
              <a:rPr kern="0"/>
              <a:t>Процедуры ОКО</a:t>
            </a:r>
          </a:p>
        </p:txBody>
      </p:sp>
      <p:sp>
        <p:nvSpPr>
          <p:cNvPr id="921" name="Shape 921"/>
          <p:cNvSpPr/>
          <p:nvPr/>
        </p:nvSpPr>
        <p:spPr>
          <a:xfrm>
            <a:off x="3809863" y="1740383"/>
            <a:ext cx="2293608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22" name="Shape 922"/>
          <p:cNvSpPr/>
          <p:nvPr/>
        </p:nvSpPr>
        <p:spPr>
          <a:xfrm>
            <a:off x="3809863" y="3482225"/>
            <a:ext cx="2293608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pic>
        <p:nvPicPr>
          <p:cNvPr id="923" name="image17.png" descr="D:\Download\office-buildings.png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4746237" y="1868633"/>
            <a:ext cx="409832" cy="409832"/>
          </a:xfrm>
          <a:prstGeom prst="rect">
            <a:avLst/>
          </a:prstGeom>
          <a:ln w="12700">
            <a:miter lim="400000"/>
          </a:ln>
        </p:spPr>
      </p:pic>
      <p:pic>
        <p:nvPicPr>
          <p:cNvPr id="924" name="image18.png" descr="D:\Download\tick-inside-circle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717687" y="3614036"/>
            <a:ext cx="477964" cy="477965"/>
          </a:xfrm>
          <a:prstGeom prst="rect">
            <a:avLst/>
          </a:prstGeom>
          <a:ln w="12700">
            <a:miter lim="400000"/>
          </a:ln>
        </p:spPr>
      </p:pic>
      <p:sp>
        <p:nvSpPr>
          <p:cNvPr id="925" name="Shape 925"/>
          <p:cNvSpPr/>
          <p:nvPr/>
        </p:nvSpPr>
        <p:spPr>
          <a:xfrm>
            <a:off x="3809865" y="2278466"/>
            <a:ext cx="2282583" cy="529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Единый центр анализа,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обработки и интерпретации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данных </a:t>
            </a:r>
          </a:p>
        </p:txBody>
      </p:sp>
      <p:sp>
        <p:nvSpPr>
          <p:cNvPr id="926" name="Shape 926"/>
          <p:cNvSpPr/>
          <p:nvPr/>
        </p:nvSpPr>
        <p:spPr>
          <a:xfrm>
            <a:off x="4552714" y="1461150"/>
            <a:ext cx="604333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 b="1" cap="all">
                <a:solidFill>
                  <a:srgbClr val="53535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defTabSz="1219140" hangingPunct="0"/>
            <a:r>
              <a:rPr kern="0"/>
              <a:t>ФИОКО</a:t>
            </a:r>
          </a:p>
        </p:txBody>
      </p:sp>
      <p:sp>
        <p:nvSpPr>
          <p:cNvPr id="927" name="Shape 927"/>
          <p:cNvSpPr/>
          <p:nvPr/>
        </p:nvSpPr>
        <p:spPr>
          <a:xfrm>
            <a:off x="3820890" y="4094815"/>
            <a:ext cx="2282583" cy="3939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Определение </a:t>
            </a:r>
          </a:p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проблематики</a:t>
            </a:r>
          </a:p>
        </p:txBody>
      </p:sp>
      <p:sp>
        <p:nvSpPr>
          <p:cNvPr id="928" name="Shape 928"/>
          <p:cNvSpPr/>
          <p:nvPr/>
        </p:nvSpPr>
        <p:spPr>
          <a:xfrm>
            <a:off x="3809863" y="5224068"/>
            <a:ext cx="2293608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pic>
        <p:nvPicPr>
          <p:cNvPr id="929" name="image19.png" descr="D:\Download\like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708988" y="5319560"/>
            <a:ext cx="407357" cy="407357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hape 930"/>
          <p:cNvSpPr/>
          <p:nvPr/>
        </p:nvSpPr>
        <p:spPr>
          <a:xfrm>
            <a:off x="3809865" y="5762151"/>
            <a:ext cx="2282583" cy="529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6" tIns="60957" rIns="60956" bIns="60957">
            <a:spAutoFit/>
          </a:bodyPr>
          <a:lstStyle/>
          <a:p>
            <a:pPr algn="ctr" defTabSz="1219140" hangingPunct="0">
              <a:lnSpc>
                <a:spcPct val="80000"/>
              </a:lnSpc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Рекомендации</a:t>
            </a:r>
            <a:b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</a:b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по повышению качества образования</a:t>
            </a:r>
          </a:p>
        </p:txBody>
      </p:sp>
      <p:sp>
        <p:nvSpPr>
          <p:cNvPr id="931" name="Shape 931"/>
          <p:cNvSpPr/>
          <p:nvPr/>
        </p:nvSpPr>
        <p:spPr>
          <a:xfrm>
            <a:off x="6997748" y="1727721"/>
            <a:ext cx="1237273" cy="1144297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32" name="Shape 932"/>
          <p:cNvSpPr/>
          <p:nvPr/>
        </p:nvSpPr>
        <p:spPr>
          <a:xfrm>
            <a:off x="7396938" y="2158437"/>
            <a:ext cx="349126" cy="24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>
            <a:lvl1pPr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lvl1pPr>
          </a:lstStyle>
          <a:p>
            <a:pPr defTabSz="1219140" hangingPunct="0"/>
            <a:r>
              <a:rPr kern="0"/>
              <a:t>ОУО</a:t>
            </a:r>
          </a:p>
        </p:txBody>
      </p:sp>
      <p:sp>
        <p:nvSpPr>
          <p:cNvPr id="933" name="Shape 933"/>
          <p:cNvSpPr/>
          <p:nvPr/>
        </p:nvSpPr>
        <p:spPr>
          <a:xfrm>
            <a:off x="6997748" y="2892970"/>
            <a:ext cx="1237273" cy="1144297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34" name="Shape 934"/>
          <p:cNvSpPr/>
          <p:nvPr/>
        </p:nvSpPr>
        <p:spPr>
          <a:xfrm>
            <a:off x="7078740" y="3253297"/>
            <a:ext cx="1075286" cy="49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Региональные</a:t>
            </a:r>
            <a:endParaRPr sz="1100" b="1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1219140" hangingPunct="0">
              <a:defRPr sz="10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3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ИПКРО</a:t>
            </a:r>
          </a:p>
        </p:txBody>
      </p:sp>
      <p:sp>
        <p:nvSpPr>
          <p:cNvPr id="935" name="Shape 935"/>
          <p:cNvSpPr/>
          <p:nvPr/>
        </p:nvSpPr>
        <p:spPr>
          <a:xfrm>
            <a:off x="6997748" y="4067112"/>
            <a:ext cx="1237273" cy="1144297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36" name="Shape 936"/>
          <p:cNvSpPr/>
          <p:nvPr/>
        </p:nvSpPr>
        <p:spPr>
          <a:xfrm>
            <a:off x="6939738" y="4427439"/>
            <a:ext cx="1353292" cy="461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956" tIns="60957" rIns="60956" bIns="60957">
            <a:spAutoFit/>
          </a:bodyPr>
          <a:lstStyle/>
          <a:p>
            <a:pPr algn="ctr" defTabSz="1219140" hangingPunct="0"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Стандарты</a:t>
            </a:r>
            <a:b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</a:b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и</a:t>
            </a:r>
            <a:r>
              <a:rPr sz="1100" b="1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программы</a:t>
            </a:r>
          </a:p>
        </p:txBody>
      </p:sp>
      <p:sp>
        <p:nvSpPr>
          <p:cNvPr id="937" name="Shape 937"/>
          <p:cNvSpPr/>
          <p:nvPr/>
        </p:nvSpPr>
        <p:spPr>
          <a:xfrm>
            <a:off x="6997748" y="5224068"/>
            <a:ext cx="1237273" cy="1144296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38" name="Shape 938"/>
          <p:cNvSpPr/>
          <p:nvPr/>
        </p:nvSpPr>
        <p:spPr>
          <a:xfrm>
            <a:off x="7033857" y="5584397"/>
            <a:ext cx="1165054" cy="461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Педагогические</a:t>
            </a:r>
            <a:endParaRPr sz="1100" b="1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1219140" hangingPunct="0">
              <a:defRPr sz="8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1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ВУЗы</a:t>
            </a:r>
          </a:p>
        </p:txBody>
      </p:sp>
      <p:sp>
        <p:nvSpPr>
          <p:cNvPr id="939" name="Shape 939"/>
          <p:cNvSpPr/>
          <p:nvPr/>
        </p:nvSpPr>
        <p:spPr>
          <a:xfrm>
            <a:off x="9129295" y="1744654"/>
            <a:ext cx="2578708" cy="1144297"/>
          </a:xfrm>
          <a:prstGeom prst="rect">
            <a:avLst/>
          </a:pr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pic>
        <p:nvPicPr>
          <p:cNvPr id="940" name="image20.png" descr="D:\Download\hierarchical-structure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175464" y="1881190"/>
            <a:ext cx="486365" cy="486367"/>
          </a:xfrm>
          <a:prstGeom prst="rect">
            <a:avLst/>
          </a:prstGeom>
          <a:ln w="12700">
            <a:miter lim="400000"/>
          </a:ln>
        </p:spPr>
      </p:pic>
      <p:sp>
        <p:nvSpPr>
          <p:cNvPr id="941" name="Shape 941"/>
          <p:cNvSpPr/>
          <p:nvPr/>
        </p:nvSpPr>
        <p:spPr>
          <a:xfrm>
            <a:off x="9129295" y="3254977"/>
            <a:ext cx="2578708" cy="3100727"/>
          </a:xfrm>
          <a:prstGeom prst="rect">
            <a:avLst/>
          </a:prstGeom>
          <a:solidFill>
            <a:srgbClr val="CF3D34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42" name="Shape 942"/>
          <p:cNvSpPr/>
          <p:nvPr/>
        </p:nvSpPr>
        <p:spPr>
          <a:xfrm rot="10800000">
            <a:off x="9129295" y="2884679"/>
            <a:ext cx="2578708" cy="3553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82D96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43" name="Shape 943"/>
          <p:cNvSpPr/>
          <p:nvPr/>
        </p:nvSpPr>
        <p:spPr>
          <a:xfrm>
            <a:off x="9371784" y="4626522"/>
            <a:ext cx="2093731" cy="779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/>
          <a:p>
            <a:pPr algn="ctr" defTabSz="1219140" hangingPunct="0">
              <a:defRPr sz="16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2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УЛУЧШЕНИЕ</a:t>
            </a:r>
          </a:p>
          <a:p>
            <a:pPr algn="ctr" defTabSz="1219140" hangingPunct="0">
              <a:defRPr sz="16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pPr>
            <a:r>
              <a:rPr sz="2100" kern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РЕЗУЛЬТАТОВ</a:t>
            </a:r>
          </a:p>
        </p:txBody>
      </p:sp>
      <p:sp>
        <p:nvSpPr>
          <p:cNvPr id="944" name="Shape 944"/>
          <p:cNvSpPr/>
          <p:nvPr/>
        </p:nvSpPr>
        <p:spPr>
          <a:xfrm>
            <a:off x="9780664" y="2472023"/>
            <a:ext cx="985518" cy="24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956" tIns="60957" rIns="60956" bIns="60957">
            <a:spAutoFit/>
          </a:bodyPr>
          <a:lstStyle>
            <a:lvl1pPr>
              <a:defRPr sz="800" cap="all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defRPr>
            </a:lvl1pPr>
          </a:lstStyle>
          <a:p>
            <a:pPr defTabSz="1219140" hangingPunct="0"/>
            <a:r>
              <a:rPr kern="0"/>
              <a:t>Рособрнадзор</a:t>
            </a:r>
          </a:p>
        </p:txBody>
      </p:sp>
      <p:sp>
        <p:nvSpPr>
          <p:cNvPr id="945" name="Shape 945"/>
          <p:cNvSpPr/>
          <p:nvPr/>
        </p:nvSpPr>
        <p:spPr>
          <a:xfrm rot="10800000">
            <a:off x="9129295" y="3253296"/>
            <a:ext cx="2578708" cy="3553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BF4FD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46" name="Shape 946"/>
          <p:cNvSpPr/>
          <p:nvPr/>
        </p:nvSpPr>
        <p:spPr>
          <a:xfrm rot="5400000">
            <a:off x="2654279" y="2143205"/>
            <a:ext cx="1144252" cy="338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02479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47" name="Shape 947"/>
          <p:cNvSpPr/>
          <p:nvPr/>
        </p:nvSpPr>
        <p:spPr>
          <a:xfrm rot="10800000">
            <a:off x="3809863" y="4627289"/>
            <a:ext cx="2293608" cy="338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02479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48" name="Shape 948"/>
          <p:cNvSpPr/>
          <p:nvPr/>
        </p:nvSpPr>
        <p:spPr>
          <a:xfrm rot="10800000">
            <a:off x="3809863" y="2884677"/>
            <a:ext cx="2293608" cy="338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02479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49" name="Shape 949"/>
          <p:cNvSpPr/>
          <p:nvPr/>
        </p:nvSpPr>
        <p:spPr>
          <a:xfrm rot="5400000">
            <a:off x="5701667" y="5626916"/>
            <a:ext cx="1144252" cy="33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02479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50" name="Shape 950"/>
          <p:cNvSpPr/>
          <p:nvPr/>
        </p:nvSpPr>
        <p:spPr>
          <a:xfrm rot="5400000">
            <a:off x="7832218" y="2130545"/>
            <a:ext cx="1144252" cy="33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02479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defTabSz="1219140" hangingPunct="0"/>
            <a:endParaRPr sz="2400" kern="0">
              <a:solidFill>
                <a:srgbClr val="000000"/>
              </a:solidFill>
              <a:latin typeface="Calibri"/>
              <a:sym typeface="Calibri"/>
            </a:endParaRPr>
          </a:p>
        </p:txBody>
      </p:sp>
      <p:sp>
        <p:nvSpPr>
          <p:cNvPr id="951" name="Shape 951"/>
          <p:cNvSpPr/>
          <p:nvPr/>
        </p:nvSpPr>
        <p:spPr>
          <a:xfrm>
            <a:off x="158652" y="248398"/>
            <a:ext cx="1191093" cy="873420"/>
          </a:xfrm>
          <a:prstGeom prst="rect">
            <a:avLst/>
          </a:prstGeom>
          <a:solidFill>
            <a:srgbClr val="CF2A35"/>
          </a:solidFill>
          <a:ln w="12700">
            <a:miter lim="400000"/>
          </a:ln>
        </p:spPr>
        <p:txBody>
          <a:bodyPr lIns="60956" tIns="60957" rIns="60956" bIns="60957" anchor="ctr"/>
          <a:lstStyle/>
          <a:p>
            <a:pPr algn="ctr" defTabSz="1219140" hangingPunct="0">
              <a:defRPr>
                <a:solidFill>
                  <a:srgbClr val="FFFFFF"/>
                </a:solidFill>
              </a:defRPr>
            </a:pPr>
            <a:endParaRPr sz="2400" kern="0">
              <a:solidFill>
                <a:srgbClr val="FFFFFF"/>
              </a:solidFill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5626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860"/>
          </a:xfr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pPr marL="342891" indent="450203">
              <a:lnSpc>
                <a:spcPct val="120000"/>
              </a:lnSpc>
              <a:spcBef>
                <a:spcPct val="20000"/>
              </a:spcBef>
              <a:tabLst>
                <a:tab pos="2743131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Arial Narrow" panose="020B0606020202030204" pitchFamily="34" charset="0"/>
                <a:ea typeface="Times New Roman"/>
                <a:cs typeface="Calibri" panose="020F0502020204030204" pitchFamily="34" charset="0"/>
              </a:rPr>
              <a:t>Аттестационные процедуры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2" y="1357299"/>
            <a:ext cx="12192000" cy="564414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b="1" u="sng" dirty="0" smtClean="0">
                <a:solidFill>
                  <a:srgbClr val="BBE0E3">
                    <a:lumMod val="25000"/>
                  </a:srgbClr>
                </a:solidFill>
              </a:rPr>
              <a:t>Результаты </a:t>
            </a:r>
            <a:r>
              <a:rPr lang="ru-RU" b="1" dirty="0" smtClean="0">
                <a:solidFill>
                  <a:srgbClr val="BBE0E3">
                    <a:lumMod val="25000"/>
                  </a:srgbClr>
                </a:solidFill>
              </a:rPr>
              <a:t>аттестационных </a:t>
            </a:r>
            <a:r>
              <a:rPr lang="ru-RU" b="1" dirty="0" smtClean="0">
                <a:solidFill>
                  <a:srgbClr val="BBE0E3">
                    <a:lumMod val="25000"/>
                  </a:srgbClr>
                </a:solidFill>
              </a:rPr>
              <a:t>процедур (ЕГЭ, ОГЭ)</a:t>
            </a:r>
            <a:endParaRPr lang="ru-RU" b="1" u="sng" dirty="0" smtClean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</a:rPr>
              <a:t>          </a:t>
            </a: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15" y="2071678"/>
            <a:ext cx="4762533" cy="6429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Обобщенные оценки (аналитические продукты)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53256" y="2071678"/>
            <a:ext cx="4476781" cy="6429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Персонифицированные оценки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333467" y="2714620"/>
            <a:ext cx="857256" cy="35719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67241" y="2714621"/>
            <a:ext cx="1524011" cy="42862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85709" y="3071811"/>
            <a:ext cx="2667019" cy="1285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Статистическая аналитика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(на </a:t>
            </a:r>
            <a:r>
              <a:rPr lang="ru-RU" sz="1600" b="1" i="1" dirty="0">
                <a:solidFill>
                  <a:schemeClr val="tx1"/>
                </a:solidFill>
              </a:rPr>
              <a:t>уровне РФ, субъекта РФ, МО, школы</a:t>
            </a:r>
            <a:r>
              <a:rPr lang="ru-RU" sz="1600" b="1" dirty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19748" y="3143248"/>
            <a:ext cx="2952771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Качественная аналитика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0961" y="4500570"/>
            <a:ext cx="3238523" cy="23574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just">
              <a:buFont typeface="Wingdings" pitchFamily="2" charset="2"/>
              <a:buChar char="ü"/>
            </a:pPr>
            <a:endParaRPr lang="ru-RU" sz="15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b="1" dirty="0">
                <a:solidFill>
                  <a:schemeClr val="tx1"/>
                </a:solidFill>
              </a:rPr>
              <a:t>ср. </a:t>
            </a:r>
            <a:r>
              <a:rPr lang="en-US" sz="1500" b="1" dirty="0">
                <a:solidFill>
                  <a:schemeClr val="tx1"/>
                </a:solidFill>
              </a:rPr>
              <a:t> </a:t>
            </a:r>
            <a:r>
              <a:rPr lang="ru-RU" sz="1500" b="1" dirty="0">
                <a:solidFill>
                  <a:schemeClr val="tx1"/>
                </a:solidFill>
              </a:rPr>
              <a:t>тестовый балл по предмету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500" b="1" dirty="0">
                <a:solidFill>
                  <a:schemeClr val="tx1"/>
                </a:solidFill>
              </a:rPr>
              <a:t>доля 100-балльников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500" b="1" dirty="0">
                <a:solidFill>
                  <a:schemeClr val="tx1"/>
                </a:solidFill>
              </a:rPr>
              <a:t>доля выпускников,  не преодолевших </a:t>
            </a:r>
            <a:r>
              <a:rPr lang="en-US" sz="1500" b="1" dirty="0">
                <a:solidFill>
                  <a:schemeClr val="tx1"/>
                </a:solidFill>
              </a:rPr>
              <a:t>min</a:t>
            </a:r>
            <a:r>
              <a:rPr lang="ru-RU" sz="1500" b="1" dirty="0">
                <a:solidFill>
                  <a:schemeClr val="tx1"/>
                </a:solidFill>
              </a:rPr>
              <a:t> порог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500" b="1" dirty="0">
                <a:solidFill>
                  <a:schemeClr val="tx1"/>
                </a:solidFill>
              </a:rPr>
              <a:t>распределение выпускников по уровням подготовки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500" b="1" dirty="0">
                <a:solidFill>
                  <a:schemeClr val="tx1"/>
                </a:solidFill>
              </a:rPr>
              <a:t>доля учителей, имеющих категории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500" b="1" dirty="0">
                <a:solidFill>
                  <a:schemeClr val="tx1"/>
                </a:solidFill>
              </a:rPr>
              <a:t>и др.</a:t>
            </a:r>
          </a:p>
          <a:p>
            <a:pPr algn="just">
              <a:buFont typeface="Wingdings" pitchFamily="2" charset="2"/>
              <a:buChar char="ü"/>
            </a:pP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77004" y="4180750"/>
            <a:ext cx="2952771" cy="12144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Типичные затруднения</a:t>
            </a:r>
            <a:r>
              <a:rPr lang="ru-RU" sz="1500" b="1" dirty="0">
                <a:solidFill>
                  <a:schemeClr val="tx1"/>
                </a:solidFill>
              </a:rPr>
              <a:t> при выполнении экзаменационных заданий по предмету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96001" y="4714884"/>
            <a:ext cx="2952771" cy="107157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Методические рекомендации для учителей по предметам</a:t>
            </a:r>
          </a:p>
          <a:p>
            <a:pPr algn="ctr"/>
            <a:endParaRPr lang="ru-RU" sz="1300" b="1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10249" y="5286389"/>
            <a:ext cx="2952771" cy="9286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00" b="1" dirty="0">
              <a:solidFill>
                <a:schemeClr val="tx1"/>
              </a:solidFill>
            </a:endParaRPr>
          </a:p>
          <a:p>
            <a:pPr algn="ctr"/>
            <a:r>
              <a:rPr lang="ru-RU" sz="1300" b="1" dirty="0">
                <a:solidFill>
                  <a:schemeClr val="tx1"/>
                </a:solidFill>
              </a:rPr>
              <a:t>Аналитические  отчеты о  результатах  ЕГЭ/ОГЭ</a:t>
            </a:r>
          </a:p>
          <a:p>
            <a:pPr algn="ctr"/>
            <a:endParaRPr lang="ru-RU" sz="1300" b="1" dirty="0">
              <a:solidFill>
                <a:schemeClr val="tx1"/>
              </a:solidFill>
            </a:endParaRPr>
          </a:p>
          <a:p>
            <a:pPr algn="ctr"/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9" name="Выгнутая вправо стрелка 18"/>
          <p:cNvSpPr/>
          <p:nvPr/>
        </p:nvSpPr>
        <p:spPr>
          <a:xfrm rot="20867620">
            <a:off x="8866131" y="3345037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 rot="20867620">
            <a:off x="8781061" y="3394439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 rot="20309964">
            <a:off x="3285338" y="3285609"/>
            <a:ext cx="981176" cy="20012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334524" y="6072205"/>
            <a:ext cx="2667019" cy="785795"/>
          </a:xfrm>
          <a:prstGeom prst="rect">
            <a:avLst/>
          </a:prstGeom>
          <a:solidFill>
            <a:srgbClr val="FFEFE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00" b="1" dirty="0">
              <a:solidFill>
                <a:schemeClr val="tx1"/>
              </a:solidFill>
            </a:endParaRPr>
          </a:p>
          <a:p>
            <a:pPr algn="ctr"/>
            <a:endParaRPr lang="ru-RU" sz="1300" b="1" dirty="0">
              <a:solidFill>
                <a:schemeClr val="tx1"/>
              </a:solidFill>
            </a:endParaRPr>
          </a:p>
          <a:p>
            <a:pPr algn="ctr"/>
            <a:r>
              <a:rPr lang="ru-RU" sz="1300" b="1" dirty="0">
                <a:solidFill>
                  <a:schemeClr val="tx1"/>
                </a:solidFill>
              </a:rPr>
              <a:t>  Аналитические  материалы по аттестации педагогов</a:t>
            </a:r>
          </a:p>
          <a:p>
            <a:pPr algn="ctr"/>
            <a:endParaRPr lang="ru-RU" sz="1300" b="1" dirty="0">
              <a:solidFill>
                <a:schemeClr val="tx1"/>
              </a:solidFill>
            </a:endParaRPr>
          </a:p>
          <a:p>
            <a:pPr algn="ctr"/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28" name="Минус 27"/>
          <p:cNvSpPr/>
          <p:nvPr/>
        </p:nvSpPr>
        <p:spPr>
          <a:xfrm>
            <a:off x="9429773" y="6072206"/>
            <a:ext cx="381003" cy="357191"/>
          </a:xfrm>
          <a:prstGeom prst="mathMin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49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860"/>
          </a:xfr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pPr marL="342891" indent="450203">
              <a:lnSpc>
                <a:spcPct val="120000"/>
              </a:lnSpc>
              <a:spcBef>
                <a:spcPct val="20000"/>
              </a:spcBef>
              <a:tabLst>
                <a:tab pos="2743131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Arial Narrow" panose="020B0606020202030204" pitchFamily="34" charset="0"/>
                <a:ea typeface="Times New Roman"/>
                <a:cs typeface="Calibri" panose="020F0502020204030204" pitchFamily="34" charset="0"/>
              </a:rPr>
              <a:t>Мониторинговые процедуры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53146"/>
            <a:ext cx="12192000" cy="590485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3100" b="1" u="sng" dirty="0">
                <a:solidFill>
                  <a:srgbClr val="BBE0E3">
                    <a:lumMod val="25000"/>
                  </a:srgbClr>
                </a:solidFill>
              </a:rPr>
              <a:t>Результаты </a:t>
            </a:r>
            <a:r>
              <a:rPr lang="ru-RU" sz="3100" b="1" dirty="0">
                <a:solidFill>
                  <a:srgbClr val="BBE0E3">
                    <a:lumMod val="25000"/>
                  </a:srgbClr>
                </a:solidFill>
              </a:rPr>
              <a:t>мониторинговых процедур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</a:rPr>
              <a:t>(ВПР, НИКО, МСИ, региональных, муниципальных)</a:t>
            </a:r>
          </a:p>
          <a:p>
            <a:pPr marL="0" indent="0">
              <a:buNone/>
            </a:pPr>
            <a:endParaRPr lang="ru-RU" b="1" dirty="0" smtClean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u="sng" dirty="0" smtClean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u="sng" dirty="0" smtClean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</a:rPr>
              <a:t>          </a:t>
            </a: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BBE0E3">
                  <a:lumMod val="25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19" y="2285993"/>
            <a:ext cx="6762797" cy="6429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Обобщенные оценки, тенденции (аналитические продукты)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523968" y="2928935"/>
            <a:ext cx="857256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572255" y="2928935"/>
            <a:ext cx="762005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80705" y="3258318"/>
            <a:ext cx="2667019" cy="9286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Статистическая аналитика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96123" y="3258318"/>
            <a:ext cx="2952771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Качественная аналитика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1721" y="4357695"/>
            <a:ext cx="3048021" cy="142876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just">
              <a:buFont typeface="Wingdings" pitchFamily="2" charset="2"/>
              <a:buChar char="ü"/>
            </a:pPr>
            <a:r>
              <a:rPr lang="ru-RU" sz="1800" b="1" i="1" dirty="0">
                <a:solidFill>
                  <a:schemeClr val="tx1"/>
                </a:solidFill>
              </a:rPr>
              <a:t>распределение успешности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b="1" i="1" dirty="0">
                <a:solidFill>
                  <a:schemeClr val="tx1"/>
                </a:solidFill>
              </a:rPr>
              <a:t>динамика успешности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b="1" i="1" dirty="0">
                <a:solidFill>
                  <a:schemeClr val="tx1"/>
                </a:solidFill>
              </a:rPr>
              <a:t>зоны низкого качества и др.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39378" y="4251869"/>
            <a:ext cx="2952771" cy="12144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Типичные затруднения при выполнении экзаменационных заданий по предмету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96001" y="4464851"/>
            <a:ext cx="2952771" cy="12144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Типичные затруднения при выполнении экзаменационных заданий по предмету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50368" y="4700353"/>
            <a:ext cx="2952771" cy="12144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Типичные затруднения при выполнении заданий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9" name="Выгнутая вправо стрелка 18"/>
          <p:cNvSpPr/>
          <p:nvPr/>
        </p:nvSpPr>
        <p:spPr>
          <a:xfrm rot="20867620">
            <a:off x="8866131" y="3345037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 rot="20867620">
            <a:off x="8866131" y="3345037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Выгнутая вправо стрелка 22"/>
          <p:cNvSpPr/>
          <p:nvPr/>
        </p:nvSpPr>
        <p:spPr>
          <a:xfrm rot="20867620">
            <a:off x="8866131" y="3345039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20867620">
            <a:off x="8866131" y="3345037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 rot="20867620">
            <a:off x="8866131" y="3345039"/>
            <a:ext cx="1052037" cy="2167387"/>
          </a:xfrm>
          <a:prstGeom prst="curvedLeftArrow">
            <a:avLst>
              <a:gd name="adj1" fmla="val 25000"/>
              <a:gd name="adj2" fmla="val 51795"/>
              <a:gd name="adj3" fmla="val 2377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 rot="20617157">
            <a:off x="3312920" y="3491135"/>
            <a:ext cx="975360" cy="2021076"/>
          </a:xfrm>
          <a:prstGeom prst="curved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90460" y="6000769"/>
            <a:ext cx="11811083" cy="6429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МСИ </a:t>
            </a:r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≠</a:t>
            </a:r>
            <a:r>
              <a:rPr lang="ru-RU" b="1" dirty="0" smtClean="0">
                <a:solidFill>
                  <a:schemeClr val="tx1"/>
                </a:solidFill>
              </a:rPr>
              <a:t> НИКО </a:t>
            </a:r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≠</a:t>
            </a:r>
            <a:r>
              <a:rPr lang="ru-RU" b="1" dirty="0" smtClean="0">
                <a:solidFill>
                  <a:schemeClr val="tx1"/>
                </a:solidFill>
              </a:rPr>
              <a:t> Региональные мониторинги </a:t>
            </a:r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≠</a:t>
            </a:r>
            <a:r>
              <a:rPr lang="ru-RU" b="1" dirty="0" smtClean="0">
                <a:solidFill>
                  <a:schemeClr val="tx1"/>
                </a:solidFill>
              </a:rPr>
              <a:t> Муниципальные мониторинги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307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12192000" cy="864096"/>
          </a:xfr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ru-RU" sz="4000" b="1" dirty="0" smtClean="0"/>
              <a:t>Неоднородность </a:t>
            </a:r>
            <a:r>
              <a:rPr lang="ru-RU" sz="4000" b="1" dirty="0" smtClean="0"/>
              <a:t>российской системы образования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12192000" cy="6093296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НЕОДНОРОДНОСТЬ </a:t>
            </a: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ПОТЕНЦИАЛА ОКО СУБЪЕКТОВ </a:t>
            </a: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РФ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u="sng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азные концепции и модели РСОКО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азный ресурсный потенциал региональных ЦОКО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масштабы, направленность, инструментарий региональных мониторингов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еоднородность организации муниципального уровня управления и оценки качества образования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азный опыт инновационной, проектной, образовательной деятельности в области оценки качества образования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b="1" u="sng" dirty="0">
              <a:solidFill>
                <a:srgbClr val="652134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НЕОДНОРОДНОСТЬ СИСТЕМ </a:t>
            </a: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ДППО </a:t>
            </a:r>
            <a:r>
              <a:rPr lang="en-US" b="1" u="sng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(</a:t>
            </a:r>
            <a:r>
              <a:rPr lang="ru-RU" b="1" u="sng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ПК</a:t>
            </a:r>
            <a:r>
              <a:rPr lang="en-US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)</a:t>
            </a: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 СУБЪЕКТОВ </a:t>
            </a:r>
            <a:r>
              <a:rPr lang="ru-RU" b="1" u="sng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/>
                </a:solidFill>
              </a:rPr>
              <a:t>РФ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u="sng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</a:t>
            </a: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в оценке значимости проблематики ОКО,   использования результатов внешних оценочных процедур;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единых подходов к включению  этой тематики в ДПП (ПК);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очевидна ситуативность в выборе тематики, целевой аудитории и др.;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преобладает ориентация на подготовку к аттестационным процедурам;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BBE0E3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масштабах России нет равного доступа педагогов, руководителей к ПК в области ОКО, использования результатов  внешних оценочных процедур.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100" b="1" dirty="0">
              <a:solidFill>
                <a:srgbClr val="BBE0E3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189" algn="just">
              <a:spcBef>
                <a:spcPts val="0"/>
              </a:spcBef>
              <a:buNone/>
            </a:pPr>
            <a:endParaRPr lang="ru-RU" sz="2300" b="1" dirty="0">
              <a:solidFill>
                <a:srgbClr val="BBE0E3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66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220" y="170482"/>
            <a:ext cx="11701221" cy="12011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78970" y="185980"/>
            <a:ext cx="11677973" cy="1012507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Построение целостной системы дополнительного профессионального образования </a:t>
            </a:r>
            <a:b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руководителей и работников образования </a:t>
            </a:r>
            <a:b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на основе использования результатов оценочных процедур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57727316"/>
              </p:ext>
            </p:extLst>
          </p:nvPr>
        </p:nvGraphicFramePr>
        <p:xfrm>
          <a:off x="239697" y="1455939"/>
          <a:ext cx="5903651" cy="5298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5923"/>
                <a:gridCol w="4957728"/>
              </a:tblGrid>
              <a:tr h="2719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Уровень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  <a:tabLst>
                          <a:tab pos="204470" algn="l"/>
                        </a:tabLst>
                      </a:pPr>
                      <a:r>
                        <a:rPr lang="be-BY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Вид работ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>
                    <a:solidFill>
                      <a:schemeClr val="bg2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Рособр</a:t>
                      </a:r>
                      <a:endParaRPr 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надзор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/>
                </a:tc>
                <a:tc>
                  <a:txBody>
                    <a:bodyPr/>
                    <a:lstStyle/>
                    <a:p>
                      <a:pPr marL="0" marR="36195" lvl="0" indent="4320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93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Контроль взаимодействия </a:t>
                      </a:r>
                      <a:r>
                        <a:rPr lang="ru-RU" sz="1600" b="1" dirty="0" smtClean="0">
                          <a:effectLst/>
                        </a:rPr>
                        <a:t>ФГАОУ </a:t>
                      </a:r>
                      <a:r>
                        <a:rPr lang="ru-RU" sz="1600" b="1" dirty="0">
                          <a:effectLst/>
                        </a:rPr>
                        <a:t>ДПО АПК и ППРО и головных организаций системы ДППО в регионах (АПО, ИПК, ИРО), ФИПИ и ФИОКО и головных институтов оценки качества образования в регионах.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/>
                </a:tc>
              </a:tr>
              <a:tr h="2719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Координационный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совет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 vert="vert270"/>
                </a:tc>
                <a:tc>
                  <a:txBody>
                    <a:bodyPr/>
                    <a:lstStyle/>
                    <a:p>
                      <a:pPr marL="0" marR="36195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930" algn="l"/>
                        </a:tabLst>
                      </a:pPr>
                      <a:endParaRPr lang="en-US" sz="1600" b="1" dirty="0" smtClean="0">
                        <a:effectLst/>
                      </a:endParaRPr>
                    </a:p>
                    <a:p>
                      <a:pPr marL="0" marR="36195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93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Разработка </a:t>
                      </a:r>
                      <a:r>
                        <a:rPr lang="ru-RU" sz="1600" b="1" dirty="0">
                          <a:effectLst/>
                        </a:rPr>
                        <a:t>стратегии развития федерально-региональной системы ДППО на основе применения независимых процедур оценки </a:t>
                      </a:r>
                      <a:r>
                        <a:rPr lang="ru-RU" sz="1600" b="1" dirty="0" smtClean="0">
                          <a:effectLst/>
                        </a:rPr>
                        <a:t>качества, </a:t>
                      </a:r>
                      <a:r>
                        <a:rPr lang="ru-RU" sz="1600" b="1" dirty="0">
                          <a:effectLst/>
                        </a:rPr>
                        <a:t>определение основных требований к качеству ее функционирования и механизмов их реализации</a:t>
                      </a:r>
                      <a:r>
                        <a:rPr lang="ru-RU" sz="1600" b="1" dirty="0" smtClean="0">
                          <a:effectLst/>
                        </a:rPr>
                        <a:t>.</a:t>
                      </a:r>
                      <a:endParaRPr lang="en-US" sz="1600" b="1" dirty="0" smtClean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93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Определение </a:t>
                      </a:r>
                      <a:r>
                        <a:rPr lang="ru-RU" sz="1600" b="1" dirty="0">
                          <a:effectLst/>
                        </a:rPr>
                        <a:t>механизмов взаимодействия 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20193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ФГАОУ </a:t>
                      </a:r>
                      <a:r>
                        <a:rPr lang="ru-RU" sz="1600" b="1" dirty="0">
                          <a:effectLst/>
                        </a:rPr>
                        <a:t>ДПО АПК и ППРО и головных организаций системы ДППО в регионах (АПО, ИПК, ИРО), 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20193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ФИПИ </a:t>
                      </a:r>
                      <a:r>
                        <a:rPr lang="ru-RU" sz="1600" b="1" dirty="0">
                          <a:effectLst/>
                        </a:rPr>
                        <a:t>и ФИОКО и головных институтов оценки качества образования в регионах.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/>
                </a:tc>
              </a:tr>
              <a:tr h="1087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ФИПИ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ФИОКО</a:t>
                      </a:r>
                      <a:endParaRPr lang="ru-RU" sz="15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/>
                </a:tc>
                <a:tc>
                  <a:txBody>
                    <a:bodyPr/>
                    <a:lstStyle/>
                    <a:p>
                      <a:pPr marL="0" marR="36195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  <a:tabLst>
                          <a:tab pos="20447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Анализ современных подходов к оценке качества образования (ЕГЭ, ОГЭ, ВПР, </a:t>
                      </a:r>
                      <a:r>
                        <a:rPr lang="ru-RU" sz="1600" b="1" dirty="0" smtClean="0">
                          <a:effectLst/>
                        </a:rPr>
                        <a:t>НИКО) </a:t>
                      </a:r>
                      <a:r>
                        <a:rPr lang="ru-RU" sz="1600" b="1" dirty="0">
                          <a:effectLst/>
                        </a:rPr>
                        <a:t>с целью систематизации и сопоставления результатов региональных и федеральных оценочных процедур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07" marR="58907" marT="0" marB="0"/>
                </a:tc>
              </a:tr>
            </a:tbl>
          </a:graphicData>
        </a:graphic>
      </p:graphicFrame>
      <p:pic>
        <p:nvPicPr>
          <p:cNvPr id="6" name="Объект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76514" y="1455936"/>
            <a:ext cx="5761607" cy="5265537"/>
          </a:xfrm>
          <a:prstGeom prst="rect">
            <a:avLst/>
          </a:prstGeom>
        </p:spPr>
      </p:pic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r>
              <a:rPr lang="ru-RU" smtClean="0"/>
              <a:t>ФГАОУ ДПО АПКиППРО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784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739" y="3613"/>
            <a:ext cx="10515600" cy="9640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1479" y="1"/>
            <a:ext cx="11437748" cy="967667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9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Построение целостной системы дополнительного профессионального образования </a:t>
            </a:r>
            <a:b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руководителей и работников образования </a:t>
            </a:r>
            <a:br>
              <a:rPr lang="be-BY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на основе использования результатов оценочных процедур</a:t>
            </a:r>
            <a:r>
              <a:rPr lang="ru-RU" sz="2400" b="1" dirty="0">
                <a:latin typeface="+mn-lt"/>
              </a:rPr>
              <a:t/>
            </a:r>
            <a:br>
              <a:rPr lang="ru-RU" sz="2400" b="1" dirty="0">
                <a:latin typeface="+mn-lt"/>
              </a:rPr>
            </a:br>
            <a:endParaRPr lang="ru-RU" sz="2400" b="1" dirty="0">
              <a:latin typeface="+mn-lt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r>
              <a:rPr lang="ru-RU" smtClean="0"/>
              <a:t>ФГАОУ ДПО АПКиППРО</a:t>
            </a:r>
            <a:endParaRPr lang="en-US" dirty="0"/>
          </a:p>
        </p:txBody>
      </p:sp>
      <p:graphicFrame>
        <p:nvGraphicFramePr>
          <p:cNvPr id="6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364219"/>
              </p:ext>
            </p:extLst>
          </p:nvPr>
        </p:nvGraphicFramePr>
        <p:xfrm>
          <a:off x="271221" y="967668"/>
          <a:ext cx="11763213" cy="6186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9179"/>
                <a:gridCol w="8834034"/>
              </a:tblGrid>
              <a:tr h="1028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Региональный </a:t>
                      </a:r>
                      <a:r>
                        <a:rPr lang="ru-RU" sz="2000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институты\центры оценки качества образования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/>
                </a:tc>
                <a:tc>
                  <a:txBody>
                    <a:bodyPr/>
                    <a:lstStyle/>
                    <a:p>
                      <a:pPr marL="342900" marR="36195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295" algn="l"/>
                        </a:tabLs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</a:rPr>
                        <a:t>Анализ результатов оценочных процедур (ЕГЭ, ОГЭ, ВПР, НИКО) с целью выявления профессиональных дефицитов </a:t>
                      </a:r>
                      <a:endParaRPr lang="ru-RU" sz="19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36195" lv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201295" algn="l"/>
                        </a:tabLst>
                      </a:pPr>
                      <a:endParaRPr lang="ru-RU" sz="13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>
                    <a:solidFill>
                      <a:schemeClr val="bg2"/>
                    </a:solidFill>
                  </a:tcPr>
                </a:tc>
              </a:tr>
              <a:tr h="200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u="sng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Региональный </a:t>
                      </a:r>
                      <a:r>
                        <a:rPr lang="ru-RU" sz="20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региональные </a:t>
                      </a:r>
                      <a:endParaRPr lang="ru-RU" sz="1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ИПК, ИРО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/>
                </a:tc>
                <a:tc>
                  <a:txBody>
                    <a:bodyPr/>
                    <a:lstStyle/>
                    <a:p>
                      <a:pPr marL="342900" marR="36195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295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Разработка </a:t>
                      </a:r>
                      <a:r>
                        <a:rPr lang="ru-RU" sz="1600" b="1" dirty="0" smtClean="0">
                          <a:effectLst/>
                        </a:rPr>
                        <a:t>и реализация </a:t>
                      </a:r>
                      <a:r>
                        <a:rPr lang="ru-RU" sz="1600" b="1" dirty="0">
                          <a:effectLst/>
                        </a:rPr>
                        <a:t>основных направлений развития системы </a:t>
                      </a:r>
                      <a:r>
                        <a:rPr lang="ru-RU" sz="1600" b="1" dirty="0" smtClean="0">
                          <a:effectLst/>
                        </a:rPr>
                        <a:t>ДППО региона </a:t>
                      </a:r>
                      <a:r>
                        <a:rPr lang="be-BY" sz="1600" b="1" dirty="0" smtClean="0">
                          <a:effectLst/>
                        </a:rPr>
                        <a:t>с </a:t>
                      </a:r>
                      <a:r>
                        <a:rPr lang="be-BY" sz="1600" b="1" dirty="0">
                          <a:effectLst/>
                        </a:rPr>
                        <a:t>учетом результатов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smtClean="0">
                          <a:effectLst/>
                        </a:rPr>
                        <a:t>внешних </a:t>
                      </a:r>
                      <a:r>
                        <a:rPr lang="ru-RU" sz="1600" b="1" dirty="0">
                          <a:effectLst/>
                        </a:rPr>
                        <a:t>процедур оценки качества </a:t>
                      </a:r>
                      <a:r>
                        <a:rPr lang="ru-RU" sz="1600" b="1" dirty="0" smtClean="0">
                          <a:effectLst/>
                        </a:rPr>
                        <a:t>образования</a:t>
                      </a:r>
                      <a:endParaRPr lang="ru-RU" sz="1600" b="1" dirty="0">
                        <a:effectLst/>
                      </a:endParaRPr>
                    </a:p>
                    <a:p>
                      <a:pPr marL="342900" marR="36195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4470" algn="l"/>
                        </a:tabLst>
                      </a:pPr>
                      <a:r>
                        <a:rPr lang="be-BY" sz="1600" b="1" baseline="0" dirty="0" smtClean="0">
                          <a:effectLst/>
                        </a:rPr>
                        <a:t>Взаимодействие с региональными и муниципальными ОУО </a:t>
                      </a:r>
                      <a:r>
                        <a:rPr lang="ru-RU" sz="1600" b="1" dirty="0" smtClean="0">
                          <a:effectLst/>
                        </a:rPr>
                        <a:t>в </a:t>
                      </a:r>
                      <a:r>
                        <a:rPr lang="ru-RU" sz="1600" b="1" dirty="0">
                          <a:effectLst/>
                        </a:rPr>
                        <a:t>целях эффективного управлении качеством </a:t>
                      </a:r>
                      <a:r>
                        <a:rPr lang="ru-RU" sz="1600" b="1" dirty="0" smtClean="0">
                          <a:effectLst/>
                        </a:rPr>
                        <a:t>образования на основе использования результатов оценочных процедур .</a:t>
                      </a:r>
                      <a:r>
                        <a:rPr lang="be-BY" sz="1600" b="1" dirty="0" smtClean="0">
                          <a:effectLst/>
                        </a:rPr>
                        <a:t> Экспертная и консультационная деятельность.</a:t>
                      </a:r>
                      <a:r>
                        <a:rPr lang="be-BY" sz="1600" b="1" baseline="0" dirty="0" smtClean="0">
                          <a:effectLst/>
                        </a:rPr>
                        <a:t> </a:t>
                      </a:r>
                      <a:endParaRPr lang="ru-RU" sz="1600" b="1" dirty="0">
                        <a:effectLst/>
                      </a:endParaRPr>
                    </a:p>
                    <a:p>
                      <a:pPr marL="342900" marR="36195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295" algn="l"/>
                        </a:tabLst>
                      </a:pPr>
                      <a:r>
                        <a:rPr lang="be-BY" sz="1600" b="1" dirty="0">
                          <a:effectLst/>
                        </a:rPr>
                        <a:t>Реализация программ </a:t>
                      </a:r>
                      <a:r>
                        <a:rPr lang="be-BY" sz="1600" b="1" dirty="0" smtClean="0">
                          <a:effectLst/>
                        </a:rPr>
                        <a:t>ДПО, разработанных с </a:t>
                      </a:r>
                      <a:r>
                        <a:rPr lang="be-BY" sz="1600" b="1" dirty="0">
                          <a:effectLst/>
                        </a:rPr>
                        <a:t>учетом </a:t>
                      </a:r>
                      <a:r>
                        <a:rPr lang="be-BY" sz="1600" b="1" dirty="0" smtClean="0">
                          <a:effectLst/>
                        </a:rPr>
                        <a:t>единых подходов к использованию результатов</a:t>
                      </a:r>
                      <a:r>
                        <a:rPr lang="ru-RU" sz="1600" b="1" dirty="0" smtClean="0">
                          <a:effectLst/>
                        </a:rPr>
                        <a:t> внешней оценки </a:t>
                      </a:r>
                      <a:r>
                        <a:rPr lang="ru-RU" sz="1600" b="1" dirty="0">
                          <a:effectLst/>
                        </a:rPr>
                        <a:t>качества образования</a:t>
                      </a:r>
                      <a:r>
                        <a:rPr lang="be-BY" sz="1600" b="1" dirty="0">
                          <a:effectLst/>
                        </a:rPr>
                        <a:t>, </a:t>
                      </a:r>
                      <a:r>
                        <a:rPr lang="be-BY" sz="1600" b="1" dirty="0" smtClean="0">
                          <a:effectLst/>
                        </a:rPr>
                        <a:t>адресное</a:t>
                      </a:r>
                      <a:r>
                        <a:rPr lang="be-BY" sz="1600" b="1" baseline="0" dirty="0" smtClean="0">
                          <a:effectLst/>
                        </a:rPr>
                        <a:t> повышение квалификации</a:t>
                      </a:r>
                      <a:r>
                        <a:rPr lang="be-BY" sz="1600" b="1" dirty="0" smtClean="0">
                          <a:effectLst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>
                    <a:solidFill>
                      <a:schemeClr val="bg2"/>
                    </a:solidFill>
                  </a:tcPr>
                </a:tc>
              </a:tr>
              <a:tr h="2418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u="sng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Муниципальный </a:t>
                      </a:r>
                      <a:r>
                        <a:rPr lang="ru-RU" sz="20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муниципальные учреждения ДППО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/>
                </a:tc>
                <a:tc>
                  <a:txBody>
                    <a:bodyPr/>
                    <a:lstStyle/>
                    <a:p>
                      <a:pPr marL="342900" marR="36195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"/>
                        <a:tabLst>
                          <a:tab pos="201295" algn="l"/>
                        </a:tabLst>
                        <a:defRPr/>
                      </a:pPr>
                      <a:r>
                        <a:rPr lang="ru-RU" sz="1600" b="1" dirty="0" smtClean="0">
                          <a:effectLst/>
                        </a:rPr>
                        <a:t>Разработка и реализация основных направлений развития педагогических кадров муниципальной системы образования </a:t>
                      </a:r>
                      <a:r>
                        <a:rPr lang="be-BY" sz="1600" b="1" dirty="0" smtClean="0">
                          <a:effectLst/>
                        </a:rPr>
                        <a:t>с учетом результатов</a:t>
                      </a:r>
                      <a:r>
                        <a:rPr lang="ru-RU" sz="1600" b="1" dirty="0" smtClean="0">
                          <a:effectLst/>
                        </a:rPr>
                        <a:t> внешних процедур оценки качества.</a:t>
                      </a:r>
                      <a:endParaRPr lang="ru-RU" sz="1600" b="1" dirty="0">
                        <a:effectLst/>
                      </a:endParaRPr>
                    </a:p>
                    <a:p>
                      <a:pPr marL="342900" marR="36195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"/>
                        <a:tabLst>
                          <a:tab pos="204470" algn="l"/>
                        </a:tabLst>
                        <a:defRPr/>
                      </a:pPr>
                      <a:r>
                        <a:rPr lang="be-BY" sz="1600" b="1" baseline="0" dirty="0" smtClean="0">
                          <a:effectLst/>
                        </a:rPr>
                        <a:t>Взаимодействие с муниципальными ОУО и руководителями ОО </a:t>
                      </a:r>
                      <a:r>
                        <a:rPr lang="ru-RU" sz="1600" b="1" dirty="0" smtClean="0">
                          <a:effectLst/>
                        </a:rPr>
                        <a:t>в целях эффективного управлении качеством образования на основе использования результатов оценочных процедур.</a:t>
                      </a:r>
                      <a:r>
                        <a:rPr lang="be-BY" sz="1600" b="1" dirty="0" smtClean="0">
                          <a:effectLst/>
                        </a:rPr>
                        <a:t> Экспертная и консультационная деятельность.</a:t>
                      </a:r>
                      <a:r>
                        <a:rPr lang="be-BY" sz="1600" b="1" baseline="0" dirty="0" smtClean="0">
                          <a:effectLst/>
                        </a:rPr>
                        <a:t> 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 marL="342900" marR="36195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295" algn="l"/>
                        </a:tabLst>
                      </a:pPr>
                      <a:r>
                        <a:rPr lang="be-BY" sz="1600" b="1" dirty="0" smtClean="0">
                          <a:effectLst/>
                        </a:rPr>
                        <a:t>Реализация </a:t>
                      </a:r>
                      <a:r>
                        <a:rPr lang="be-BY" sz="1600" b="1" dirty="0">
                          <a:effectLst/>
                        </a:rPr>
                        <a:t>программ дополнительного профессионального </a:t>
                      </a:r>
                      <a:r>
                        <a:rPr lang="be-BY" sz="1600" b="1" dirty="0" smtClean="0">
                          <a:effectLst/>
                        </a:rPr>
                        <a:t>образования для педагогических работников</a:t>
                      </a:r>
                      <a:r>
                        <a:rPr lang="be-BY" sz="1600" b="1" baseline="0" dirty="0" smtClean="0">
                          <a:effectLst/>
                        </a:rPr>
                        <a:t> и руководителей муниципальных </a:t>
                      </a:r>
                      <a:r>
                        <a:rPr lang="be-BY" sz="1600" b="1" dirty="0" smtClean="0">
                          <a:effectLst/>
                        </a:rPr>
                        <a:t>образовательных организаций с </a:t>
                      </a:r>
                      <a:r>
                        <a:rPr lang="be-BY" sz="1600" b="1" dirty="0">
                          <a:effectLst/>
                        </a:rPr>
                        <a:t>учетом </a:t>
                      </a:r>
                      <a:r>
                        <a:rPr lang="be-BY" sz="1600" b="1" dirty="0" smtClean="0">
                          <a:effectLst/>
                        </a:rPr>
                        <a:t>единых подходов к использованию результатов</a:t>
                      </a:r>
                      <a:r>
                        <a:rPr lang="ru-RU" sz="1600" b="1" dirty="0" smtClean="0">
                          <a:effectLst/>
                        </a:rPr>
                        <a:t> внешней оценки </a:t>
                      </a:r>
                      <a:r>
                        <a:rPr lang="ru-RU" sz="1600" b="1" dirty="0">
                          <a:effectLst/>
                        </a:rPr>
                        <a:t>качества </a:t>
                      </a:r>
                      <a:r>
                        <a:rPr lang="ru-RU" sz="1600" b="1" dirty="0" smtClean="0">
                          <a:effectLst/>
                        </a:rPr>
                        <a:t>образования</a:t>
                      </a:r>
                      <a:r>
                        <a:rPr lang="be-BY" sz="1600" b="1" dirty="0" smtClean="0">
                          <a:effectLst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>
                    <a:solidFill>
                      <a:schemeClr val="bg2"/>
                    </a:solidFill>
                  </a:tcPr>
                </a:tc>
              </a:tr>
              <a:tr h="71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Уровень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образовательных организаций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  <a:tabLst>
                          <a:tab pos="201930" algn="l"/>
                        </a:tabLst>
                      </a:pPr>
                      <a:r>
                        <a:rPr lang="ru-RU" sz="1600" b="1" dirty="0" smtClean="0">
                          <a:effectLst/>
                        </a:rPr>
                        <a:t>Развитие внутренних</a:t>
                      </a:r>
                      <a:r>
                        <a:rPr lang="ru-RU" sz="1600" b="1" baseline="0" dirty="0" smtClean="0">
                          <a:effectLst/>
                        </a:rPr>
                        <a:t> </a:t>
                      </a:r>
                      <a:r>
                        <a:rPr lang="ru-RU" sz="1600" b="1" dirty="0" smtClean="0">
                          <a:effectLst/>
                        </a:rPr>
                        <a:t>систем профессионального развития педагогов </a:t>
                      </a:r>
                      <a:r>
                        <a:rPr lang="be-BY" sz="1600" b="1" dirty="0">
                          <a:effectLst/>
                        </a:rPr>
                        <a:t>с учетом результатов</a:t>
                      </a:r>
                      <a:r>
                        <a:rPr lang="ru-RU" sz="1600" b="1" dirty="0">
                          <a:effectLst/>
                        </a:rPr>
                        <a:t> независимых процедур оценки качества образования.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27" marR="45327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47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Тема Office">
  <a:themeElements>
    <a:clrScheme name="12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2_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2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1040</Words>
  <Application>Microsoft Office PowerPoint</Application>
  <PresentationFormat>Произвольный</PresentationFormat>
  <Paragraphs>225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12_Тема Office</vt:lpstr>
      <vt:lpstr>СТРАТЕГИЧЕСКИЕ ПРИОРИТЕТЫ РАЗВИТИЯ ДПО ПЕДАГОГИЧЕСКИХ КАДРОВ  В КОНТЕКСТЕ ИЗМЕНЕНИЙ ОБЩЕРОССИЙСКОЙ СИСТЕМЫ ОЦЕНКИ КАЧЕСТВА ОБРАЗОВАНИЯ</vt:lpstr>
      <vt:lpstr>Цели                                    Задачи</vt:lpstr>
      <vt:lpstr>ОБЩИЙ КОНТЕКСТ ДЛЯ СИСТЕМЫ ДППО</vt:lpstr>
      <vt:lpstr>Слайд 4</vt:lpstr>
      <vt:lpstr>Аттестационные процедуры</vt:lpstr>
      <vt:lpstr>Мониторинговые процедуры</vt:lpstr>
      <vt:lpstr>Неоднородность российской системы образования</vt:lpstr>
      <vt:lpstr>Слайд 8</vt:lpstr>
      <vt:lpstr>Слайд 9</vt:lpstr>
      <vt:lpstr>Практические действия АПК и ППРО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ЦЕЛОСТНОЙ СИСТЕМЫ ДОПОЛНИТЕЛЬНОГО ПРОФЕССИОНАЛЬНОГО ОБРАЗОВАНИЯ РУКОВОДИТЕЛЕЙ И РАБОТНИКОВ ОБРАЗОВАНИЯ НА ОСНОВЕ ИСПОЛЬЗОВАНИЯ РЕЗУЛЬТАТОВ ОЦЕНОЧНЫХ ПРОЦЕДУР:  ФЕДЕРАЛЬНО-РЕГИОНАЛЬНАЯ МОДЕЛЬ</dc:title>
  <dc:creator>News Igor</dc:creator>
  <cp:lastModifiedBy>pudenko</cp:lastModifiedBy>
  <cp:revision>49</cp:revision>
  <dcterms:created xsi:type="dcterms:W3CDTF">2017-03-14T20:16:35Z</dcterms:created>
  <dcterms:modified xsi:type="dcterms:W3CDTF">2017-04-20T17:58:36Z</dcterms:modified>
</cp:coreProperties>
</file>