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Default Extension="png" ContentType="image/png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85" r:id="rId3"/>
    <p:sldId id="289" r:id="rId4"/>
    <p:sldId id="261" r:id="rId5"/>
    <p:sldId id="290" r:id="rId6"/>
    <p:sldId id="260" r:id="rId7"/>
    <p:sldId id="275" r:id="rId8"/>
    <p:sldId id="263" r:id="rId9"/>
    <p:sldId id="264" r:id="rId10"/>
    <p:sldId id="265" r:id="rId11"/>
    <p:sldId id="266" r:id="rId12"/>
    <p:sldId id="267" r:id="rId13"/>
    <p:sldId id="270" r:id="rId14"/>
    <p:sldId id="276" r:id="rId15"/>
    <p:sldId id="271" r:id="rId16"/>
    <p:sldId id="274" r:id="rId17"/>
    <p:sldId id="288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18" autoAdjust="0"/>
    <p:restoredTop sz="76199" autoAdjust="0"/>
  </p:normalViewPr>
  <p:slideViewPr>
    <p:cSldViewPr>
      <p:cViewPr varScale="1">
        <p:scale>
          <a:sx n="88" d="100"/>
          <a:sy n="88" d="100"/>
        </p:scale>
        <p:origin x="-23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-1974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43;&#1086;&#1088;&#1096;&#1082;&#1086;&#1074;&#1072;&#1053;&#1042;\Desktop\&#1055;&#1077;&#1090;&#1088;&#1086;&#1074;&#1072;\&#1052;&#1054;&#1053;&#1048;&#1058;&#1054;&#1056;&#1048;&#1053;&#1043;%20&#1057;&#1084;&#1099;&#1089;&#1083;&#1086;&#1074;&#1086;&#1077;%20&#1095;&#1090;&#1077;&#1085;&#1080;&#1077;%20(7-&#1077;%20&#1082;&#1083;&#1072;&#1089;&#1089;&#1099;)\&#1057;&#1074;&#1086;&#1076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barChart>
        <c:barDir val="bar"/>
        <c:grouping val="percentStacked"/>
        <c:ser>
          <c:idx val="0"/>
          <c:order val="0"/>
          <c:tx>
            <c:strRef>
              <c:f>Лист2!$B$2</c:f>
              <c:strCache>
                <c:ptCount val="1"/>
                <c:pt idx="0">
                  <c:v>Предструктурный уровень</c:v>
                </c:pt>
              </c:strCache>
            </c:strRef>
          </c:tx>
          <c:cat>
            <c:strRef>
              <c:f>Лист2!$A$3:$A$35</c:f>
              <c:strCache>
                <c:ptCount val="33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  <c:pt idx="5">
                  <c:v>F</c:v>
                </c:pt>
                <c:pt idx="6">
                  <c:v>G</c:v>
                </c:pt>
                <c:pt idx="7">
                  <c:v>H</c:v>
                </c:pt>
                <c:pt idx="8">
                  <c:v>I</c:v>
                </c:pt>
                <c:pt idx="9">
                  <c:v>J</c:v>
                </c:pt>
                <c:pt idx="10">
                  <c:v>K</c:v>
                </c:pt>
                <c:pt idx="11">
                  <c:v>L</c:v>
                </c:pt>
                <c:pt idx="12">
                  <c:v>M</c:v>
                </c:pt>
                <c:pt idx="13">
                  <c:v>N</c:v>
                </c:pt>
                <c:pt idx="14">
                  <c:v>O</c:v>
                </c:pt>
                <c:pt idx="15">
                  <c:v>P</c:v>
                </c:pt>
                <c:pt idx="16">
                  <c:v>Q</c:v>
                </c:pt>
                <c:pt idx="17">
                  <c:v>R</c:v>
                </c:pt>
                <c:pt idx="18">
                  <c:v>S</c:v>
                </c:pt>
                <c:pt idx="19">
                  <c:v>T</c:v>
                </c:pt>
                <c:pt idx="20">
                  <c:v>U</c:v>
                </c:pt>
                <c:pt idx="21">
                  <c:v>V</c:v>
                </c:pt>
                <c:pt idx="22">
                  <c:v>W</c:v>
                </c:pt>
                <c:pt idx="23">
                  <c:v>X</c:v>
                </c:pt>
                <c:pt idx="24">
                  <c:v>Y</c:v>
                </c:pt>
                <c:pt idx="25">
                  <c:v>Z</c:v>
                </c:pt>
                <c:pt idx="26">
                  <c:v>A1</c:v>
                </c:pt>
                <c:pt idx="27">
                  <c:v>B1</c:v>
                </c:pt>
                <c:pt idx="28">
                  <c:v>C1</c:v>
                </c:pt>
                <c:pt idx="29">
                  <c:v>D1</c:v>
                </c:pt>
                <c:pt idx="30">
                  <c:v>E1</c:v>
                </c:pt>
                <c:pt idx="31">
                  <c:v>F1</c:v>
                </c:pt>
                <c:pt idx="32">
                  <c:v>G1</c:v>
                </c:pt>
              </c:strCache>
            </c:strRef>
          </c:cat>
          <c:val>
            <c:numRef>
              <c:f>Лист2!$B$3:$B$35</c:f>
              <c:numCache>
                <c:formatCode>0.00%</c:formatCode>
                <c:ptCount val="33"/>
                <c:pt idx="0">
                  <c:v>0.3125</c:v>
                </c:pt>
                <c:pt idx="1">
                  <c:v>0.4</c:v>
                </c:pt>
                <c:pt idx="2">
                  <c:v>0.21739130434782608</c:v>
                </c:pt>
                <c:pt idx="3">
                  <c:v>0.2</c:v>
                </c:pt>
                <c:pt idx="4">
                  <c:v>5.5555555555555552E-2</c:v>
                </c:pt>
                <c:pt idx="5">
                  <c:v>0</c:v>
                </c:pt>
                <c:pt idx="6">
                  <c:v>9.0909090909090912E-2</c:v>
                </c:pt>
                <c:pt idx="7">
                  <c:v>4.7619047619047616E-2</c:v>
                </c:pt>
                <c:pt idx="8">
                  <c:v>0</c:v>
                </c:pt>
                <c:pt idx="9">
                  <c:v>0</c:v>
                </c:pt>
                <c:pt idx="10">
                  <c:v>3.8461538461538464E-2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4.7619047619047616E-2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Лист2!$C$2</c:f>
              <c:strCache>
                <c:ptCount val="1"/>
                <c:pt idx="0">
                  <c:v>Одноструктурный уровень</c:v>
                </c:pt>
              </c:strCache>
            </c:strRef>
          </c:tx>
          <c:cat>
            <c:strRef>
              <c:f>Лист2!$A$3:$A$35</c:f>
              <c:strCache>
                <c:ptCount val="33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  <c:pt idx="5">
                  <c:v>F</c:v>
                </c:pt>
                <c:pt idx="6">
                  <c:v>G</c:v>
                </c:pt>
                <c:pt idx="7">
                  <c:v>H</c:v>
                </c:pt>
                <c:pt idx="8">
                  <c:v>I</c:v>
                </c:pt>
                <c:pt idx="9">
                  <c:v>J</c:v>
                </c:pt>
                <c:pt idx="10">
                  <c:v>K</c:v>
                </c:pt>
                <c:pt idx="11">
                  <c:v>L</c:v>
                </c:pt>
                <c:pt idx="12">
                  <c:v>M</c:v>
                </c:pt>
                <c:pt idx="13">
                  <c:v>N</c:v>
                </c:pt>
                <c:pt idx="14">
                  <c:v>O</c:v>
                </c:pt>
                <c:pt idx="15">
                  <c:v>P</c:v>
                </c:pt>
                <c:pt idx="16">
                  <c:v>Q</c:v>
                </c:pt>
                <c:pt idx="17">
                  <c:v>R</c:v>
                </c:pt>
                <c:pt idx="18">
                  <c:v>S</c:v>
                </c:pt>
                <c:pt idx="19">
                  <c:v>T</c:v>
                </c:pt>
                <c:pt idx="20">
                  <c:v>U</c:v>
                </c:pt>
                <c:pt idx="21">
                  <c:v>V</c:v>
                </c:pt>
                <c:pt idx="22">
                  <c:v>W</c:v>
                </c:pt>
                <c:pt idx="23">
                  <c:v>X</c:v>
                </c:pt>
                <c:pt idx="24">
                  <c:v>Y</c:v>
                </c:pt>
                <c:pt idx="25">
                  <c:v>Z</c:v>
                </c:pt>
                <c:pt idx="26">
                  <c:v>A1</c:v>
                </c:pt>
                <c:pt idx="27">
                  <c:v>B1</c:v>
                </c:pt>
                <c:pt idx="28">
                  <c:v>C1</c:v>
                </c:pt>
                <c:pt idx="29">
                  <c:v>D1</c:v>
                </c:pt>
                <c:pt idx="30">
                  <c:v>E1</c:v>
                </c:pt>
                <c:pt idx="31">
                  <c:v>F1</c:v>
                </c:pt>
                <c:pt idx="32">
                  <c:v>G1</c:v>
                </c:pt>
              </c:strCache>
            </c:strRef>
          </c:cat>
          <c:val>
            <c:numRef>
              <c:f>Лист2!$C$3:$C$35</c:f>
              <c:numCache>
                <c:formatCode>0.00%</c:formatCode>
                <c:ptCount val="33"/>
                <c:pt idx="0">
                  <c:v>0.375</c:v>
                </c:pt>
                <c:pt idx="1">
                  <c:v>0.2</c:v>
                </c:pt>
                <c:pt idx="2">
                  <c:v>0.21739130434782608</c:v>
                </c:pt>
                <c:pt idx="3">
                  <c:v>0.25</c:v>
                </c:pt>
                <c:pt idx="4">
                  <c:v>0.22222222222222221</c:v>
                </c:pt>
                <c:pt idx="5">
                  <c:v>0.15384615384615385</c:v>
                </c:pt>
                <c:pt idx="6">
                  <c:v>0.13636363636363635</c:v>
                </c:pt>
                <c:pt idx="7">
                  <c:v>9.5238095238095233E-2</c:v>
                </c:pt>
                <c:pt idx="8">
                  <c:v>0.12</c:v>
                </c:pt>
                <c:pt idx="9">
                  <c:v>0.13043478260869565</c:v>
                </c:pt>
                <c:pt idx="10">
                  <c:v>0.11538461538461539</c:v>
                </c:pt>
                <c:pt idx="11">
                  <c:v>0</c:v>
                </c:pt>
                <c:pt idx="12">
                  <c:v>0.375</c:v>
                </c:pt>
                <c:pt idx="13">
                  <c:v>0.10526315789473684</c:v>
                </c:pt>
                <c:pt idx="14">
                  <c:v>9.5238095238095233E-2</c:v>
                </c:pt>
                <c:pt idx="15">
                  <c:v>0.13636363636363635</c:v>
                </c:pt>
                <c:pt idx="16">
                  <c:v>0.1875</c:v>
                </c:pt>
                <c:pt idx="17">
                  <c:v>0</c:v>
                </c:pt>
                <c:pt idx="18">
                  <c:v>0.12</c:v>
                </c:pt>
                <c:pt idx="19">
                  <c:v>9.0909090909090912E-2</c:v>
                </c:pt>
                <c:pt idx="20">
                  <c:v>7.6923076923076927E-2</c:v>
                </c:pt>
                <c:pt idx="21">
                  <c:v>0.2</c:v>
                </c:pt>
                <c:pt idx="22">
                  <c:v>0</c:v>
                </c:pt>
                <c:pt idx="23">
                  <c:v>4.3478260869565216E-2</c:v>
                </c:pt>
                <c:pt idx="24">
                  <c:v>0</c:v>
                </c:pt>
                <c:pt idx="25">
                  <c:v>7.6923076923076927E-2</c:v>
                </c:pt>
                <c:pt idx="26">
                  <c:v>0</c:v>
                </c:pt>
                <c:pt idx="27">
                  <c:v>0</c:v>
                </c:pt>
                <c:pt idx="28">
                  <c:v>3.8461538461538464E-2</c:v>
                </c:pt>
                <c:pt idx="29">
                  <c:v>0.10526315789473684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</c:numCache>
            </c:numRef>
          </c:val>
        </c:ser>
        <c:ser>
          <c:idx val="2"/>
          <c:order val="2"/>
          <c:tx>
            <c:strRef>
              <c:f>Лист2!$D$2</c:f>
              <c:strCache>
                <c:ptCount val="1"/>
                <c:pt idx="0">
                  <c:v>Мультиструктурный уровень</c:v>
                </c:pt>
              </c:strCache>
            </c:strRef>
          </c:tx>
          <c:cat>
            <c:strRef>
              <c:f>Лист2!$A$3:$A$35</c:f>
              <c:strCache>
                <c:ptCount val="33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  <c:pt idx="5">
                  <c:v>F</c:v>
                </c:pt>
                <c:pt idx="6">
                  <c:v>G</c:v>
                </c:pt>
                <c:pt idx="7">
                  <c:v>H</c:v>
                </c:pt>
                <c:pt idx="8">
                  <c:v>I</c:v>
                </c:pt>
                <c:pt idx="9">
                  <c:v>J</c:v>
                </c:pt>
                <c:pt idx="10">
                  <c:v>K</c:v>
                </c:pt>
                <c:pt idx="11">
                  <c:v>L</c:v>
                </c:pt>
                <c:pt idx="12">
                  <c:v>M</c:v>
                </c:pt>
                <c:pt idx="13">
                  <c:v>N</c:v>
                </c:pt>
                <c:pt idx="14">
                  <c:v>O</c:v>
                </c:pt>
                <c:pt idx="15">
                  <c:v>P</c:v>
                </c:pt>
                <c:pt idx="16">
                  <c:v>Q</c:v>
                </c:pt>
                <c:pt idx="17">
                  <c:v>R</c:v>
                </c:pt>
                <c:pt idx="18">
                  <c:v>S</c:v>
                </c:pt>
                <c:pt idx="19">
                  <c:v>T</c:v>
                </c:pt>
                <c:pt idx="20">
                  <c:v>U</c:v>
                </c:pt>
                <c:pt idx="21">
                  <c:v>V</c:v>
                </c:pt>
                <c:pt idx="22">
                  <c:v>W</c:v>
                </c:pt>
                <c:pt idx="23">
                  <c:v>X</c:v>
                </c:pt>
                <c:pt idx="24">
                  <c:v>Y</c:v>
                </c:pt>
                <c:pt idx="25">
                  <c:v>Z</c:v>
                </c:pt>
                <c:pt idx="26">
                  <c:v>A1</c:v>
                </c:pt>
                <c:pt idx="27">
                  <c:v>B1</c:v>
                </c:pt>
                <c:pt idx="28">
                  <c:v>C1</c:v>
                </c:pt>
                <c:pt idx="29">
                  <c:v>D1</c:v>
                </c:pt>
                <c:pt idx="30">
                  <c:v>E1</c:v>
                </c:pt>
                <c:pt idx="31">
                  <c:v>F1</c:v>
                </c:pt>
                <c:pt idx="32">
                  <c:v>G1</c:v>
                </c:pt>
              </c:strCache>
            </c:strRef>
          </c:cat>
          <c:val>
            <c:numRef>
              <c:f>Лист2!$D$3:$D$35</c:f>
              <c:numCache>
                <c:formatCode>0.00%</c:formatCode>
                <c:ptCount val="33"/>
                <c:pt idx="0">
                  <c:v>0.3125</c:v>
                </c:pt>
                <c:pt idx="1">
                  <c:v>0.2</c:v>
                </c:pt>
                <c:pt idx="2">
                  <c:v>0.39130434782608697</c:v>
                </c:pt>
                <c:pt idx="3">
                  <c:v>0.35</c:v>
                </c:pt>
                <c:pt idx="4">
                  <c:v>0.66666666666666663</c:v>
                </c:pt>
                <c:pt idx="5">
                  <c:v>0.53846153846153844</c:v>
                </c:pt>
                <c:pt idx="6">
                  <c:v>0.59090909090909094</c:v>
                </c:pt>
                <c:pt idx="7">
                  <c:v>0.47619047619047616</c:v>
                </c:pt>
                <c:pt idx="8">
                  <c:v>0.6</c:v>
                </c:pt>
                <c:pt idx="9">
                  <c:v>0.43478260869565216</c:v>
                </c:pt>
                <c:pt idx="10">
                  <c:v>0.42307692307692307</c:v>
                </c:pt>
                <c:pt idx="11">
                  <c:v>0.63157894736842102</c:v>
                </c:pt>
                <c:pt idx="12">
                  <c:v>0.25</c:v>
                </c:pt>
                <c:pt idx="13">
                  <c:v>0.42105263157894735</c:v>
                </c:pt>
                <c:pt idx="14">
                  <c:v>0.23809523809523808</c:v>
                </c:pt>
                <c:pt idx="15">
                  <c:v>0.45454545454545453</c:v>
                </c:pt>
                <c:pt idx="16">
                  <c:v>0.1875</c:v>
                </c:pt>
                <c:pt idx="17">
                  <c:v>0.40909090909090912</c:v>
                </c:pt>
                <c:pt idx="18">
                  <c:v>0.2</c:v>
                </c:pt>
                <c:pt idx="19">
                  <c:v>0.31818181818181818</c:v>
                </c:pt>
                <c:pt idx="20">
                  <c:v>0.38461538461538464</c:v>
                </c:pt>
                <c:pt idx="21">
                  <c:v>0.16</c:v>
                </c:pt>
                <c:pt idx="22">
                  <c:v>0.23529411764705882</c:v>
                </c:pt>
                <c:pt idx="23">
                  <c:v>0.2608695652173913</c:v>
                </c:pt>
                <c:pt idx="24">
                  <c:v>0.28000000000000003</c:v>
                </c:pt>
                <c:pt idx="25">
                  <c:v>0.15384615384615385</c:v>
                </c:pt>
                <c:pt idx="26">
                  <c:v>0.15384615384615385</c:v>
                </c:pt>
                <c:pt idx="27">
                  <c:v>0.36363636363636365</c:v>
                </c:pt>
                <c:pt idx="28">
                  <c:v>0.11538461538461539</c:v>
                </c:pt>
                <c:pt idx="29">
                  <c:v>0.15789473684210525</c:v>
                </c:pt>
                <c:pt idx="30">
                  <c:v>0</c:v>
                </c:pt>
                <c:pt idx="31">
                  <c:v>0</c:v>
                </c:pt>
                <c:pt idx="32">
                  <c:v>7.407407407407407E-2</c:v>
                </c:pt>
              </c:numCache>
            </c:numRef>
          </c:val>
        </c:ser>
        <c:ser>
          <c:idx val="3"/>
          <c:order val="3"/>
          <c:tx>
            <c:strRef>
              <c:f>Лист2!$E$2</c:f>
              <c:strCache>
                <c:ptCount val="1"/>
                <c:pt idx="0">
                  <c:v>Уровень отношений</c:v>
                </c:pt>
              </c:strCache>
            </c:strRef>
          </c:tx>
          <c:cat>
            <c:strRef>
              <c:f>Лист2!$A$3:$A$35</c:f>
              <c:strCache>
                <c:ptCount val="33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  <c:pt idx="5">
                  <c:v>F</c:v>
                </c:pt>
                <c:pt idx="6">
                  <c:v>G</c:v>
                </c:pt>
                <c:pt idx="7">
                  <c:v>H</c:v>
                </c:pt>
                <c:pt idx="8">
                  <c:v>I</c:v>
                </c:pt>
                <c:pt idx="9">
                  <c:v>J</c:v>
                </c:pt>
                <c:pt idx="10">
                  <c:v>K</c:v>
                </c:pt>
                <c:pt idx="11">
                  <c:v>L</c:v>
                </c:pt>
                <c:pt idx="12">
                  <c:v>M</c:v>
                </c:pt>
                <c:pt idx="13">
                  <c:v>N</c:v>
                </c:pt>
                <c:pt idx="14">
                  <c:v>O</c:v>
                </c:pt>
                <c:pt idx="15">
                  <c:v>P</c:v>
                </c:pt>
                <c:pt idx="16">
                  <c:v>Q</c:v>
                </c:pt>
                <c:pt idx="17">
                  <c:v>R</c:v>
                </c:pt>
                <c:pt idx="18">
                  <c:v>S</c:v>
                </c:pt>
                <c:pt idx="19">
                  <c:v>T</c:v>
                </c:pt>
                <c:pt idx="20">
                  <c:v>U</c:v>
                </c:pt>
                <c:pt idx="21">
                  <c:v>V</c:v>
                </c:pt>
                <c:pt idx="22">
                  <c:v>W</c:v>
                </c:pt>
                <c:pt idx="23">
                  <c:v>X</c:v>
                </c:pt>
                <c:pt idx="24">
                  <c:v>Y</c:v>
                </c:pt>
                <c:pt idx="25">
                  <c:v>Z</c:v>
                </c:pt>
                <c:pt idx="26">
                  <c:v>A1</c:v>
                </c:pt>
                <c:pt idx="27">
                  <c:v>B1</c:v>
                </c:pt>
                <c:pt idx="28">
                  <c:v>C1</c:v>
                </c:pt>
                <c:pt idx="29">
                  <c:v>D1</c:v>
                </c:pt>
                <c:pt idx="30">
                  <c:v>E1</c:v>
                </c:pt>
                <c:pt idx="31">
                  <c:v>F1</c:v>
                </c:pt>
                <c:pt idx="32">
                  <c:v>G1</c:v>
                </c:pt>
              </c:strCache>
            </c:strRef>
          </c:cat>
          <c:val>
            <c:numRef>
              <c:f>Лист2!$E$3:$E$35</c:f>
              <c:numCache>
                <c:formatCode>0.00%</c:formatCode>
                <c:ptCount val="33"/>
                <c:pt idx="0">
                  <c:v>0</c:v>
                </c:pt>
                <c:pt idx="1">
                  <c:v>0</c:v>
                </c:pt>
                <c:pt idx="2">
                  <c:v>0.17391304347826086</c:v>
                </c:pt>
                <c:pt idx="3">
                  <c:v>0.2</c:v>
                </c:pt>
                <c:pt idx="4">
                  <c:v>5.5555555555555552E-2</c:v>
                </c:pt>
                <c:pt idx="5">
                  <c:v>0.30769230769230771</c:v>
                </c:pt>
                <c:pt idx="6">
                  <c:v>4.5454545454545456E-2</c:v>
                </c:pt>
                <c:pt idx="7">
                  <c:v>0.33333333333333331</c:v>
                </c:pt>
                <c:pt idx="8">
                  <c:v>0.16</c:v>
                </c:pt>
                <c:pt idx="9">
                  <c:v>0.30434782608695654</c:v>
                </c:pt>
                <c:pt idx="10">
                  <c:v>0.38461538461538464</c:v>
                </c:pt>
                <c:pt idx="11">
                  <c:v>0.31578947368421051</c:v>
                </c:pt>
                <c:pt idx="12">
                  <c:v>0.25</c:v>
                </c:pt>
                <c:pt idx="13">
                  <c:v>0.47368421052631576</c:v>
                </c:pt>
                <c:pt idx="14">
                  <c:v>0.52380952380952384</c:v>
                </c:pt>
                <c:pt idx="15">
                  <c:v>0.22727272727272727</c:v>
                </c:pt>
                <c:pt idx="16">
                  <c:v>0.4375</c:v>
                </c:pt>
                <c:pt idx="17">
                  <c:v>0.5</c:v>
                </c:pt>
                <c:pt idx="18">
                  <c:v>0.44</c:v>
                </c:pt>
                <c:pt idx="19">
                  <c:v>0.22727272727272727</c:v>
                </c:pt>
                <c:pt idx="20">
                  <c:v>0.30769230769230771</c:v>
                </c:pt>
                <c:pt idx="21">
                  <c:v>0.32</c:v>
                </c:pt>
                <c:pt idx="22">
                  <c:v>0.52941176470588236</c:v>
                </c:pt>
                <c:pt idx="23">
                  <c:v>0.30434782608695654</c:v>
                </c:pt>
                <c:pt idx="24">
                  <c:v>0.32</c:v>
                </c:pt>
                <c:pt idx="25">
                  <c:v>0.38461538461538464</c:v>
                </c:pt>
                <c:pt idx="26">
                  <c:v>0.76923076923076927</c:v>
                </c:pt>
                <c:pt idx="27">
                  <c:v>0.27272727272727271</c:v>
                </c:pt>
                <c:pt idx="28">
                  <c:v>0.46153846153846156</c:v>
                </c:pt>
                <c:pt idx="29">
                  <c:v>0.15789473684210525</c:v>
                </c:pt>
                <c:pt idx="30">
                  <c:v>0.25</c:v>
                </c:pt>
                <c:pt idx="31">
                  <c:v>0.36363636363636365</c:v>
                </c:pt>
                <c:pt idx="32">
                  <c:v>7.407407407407407E-2</c:v>
                </c:pt>
              </c:numCache>
            </c:numRef>
          </c:val>
        </c:ser>
        <c:ser>
          <c:idx val="4"/>
          <c:order val="4"/>
          <c:tx>
            <c:strRef>
              <c:f>Лист2!$F$2</c:f>
              <c:strCache>
                <c:ptCount val="1"/>
                <c:pt idx="0">
                  <c:v>Абстрактный уровень</c:v>
                </c:pt>
              </c:strCache>
            </c:strRef>
          </c:tx>
          <c:cat>
            <c:strRef>
              <c:f>Лист2!$A$3:$A$35</c:f>
              <c:strCache>
                <c:ptCount val="33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  <c:pt idx="5">
                  <c:v>F</c:v>
                </c:pt>
                <c:pt idx="6">
                  <c:v>G</c:v>
                </c:pt>
                <c:pt idx="7">
                  <c:v>H</c:v>
                </c:pt>
                <c:pt idx="8">
                  <c:v>I</c:v>
                </c:pt>
                <c:pt idx="9">
                  <c:v>J</c:v>
                </c:pt>
                <c:pt idx="10">
                  <c:v>K</c:v>
                </c:pt>
                <c:pt idx="11">
                  <c:v>L</c:v>
                </c:pt>
                <c:pt idx="12">
                  <c:v>M</c:v>
                </c:pt>
                <c:pt idx="13">
                  <c:v>N</c:v>
                </c:pt>
                <c:pt idx="14">
                  <c:v>O</c:v>
                </c:pt>
                <c:pt idx="15">
                  <c:v>P</c:v>
                </c:pt>
                <c:pt idx="16">
                  <c:v>Q</c:v>
                </c:pt>
                <c:pt idx="17">
                  <c:v>R</c:v>
                </c:pt>
                <c:pt idx="18">
                  <c:v>S</c:v>
                </c:pt>
                <c:pt idx="19">
                  <c:v>T</c:v>
                </c:pt>
                <c:pt idx="20">
                  <c:v>U</c:v>
                </c:pt>
                <c:pt idx="21">
                  <c:v>V</c:v>
                </c:pt>
                <c:pt idx="22">
                  <c:v>W</c:v>
                </c:pt>
                <c:pt idx="23">
                  <c:v>X</c:v>
                </c:pt>
                <c:pt idx="24">
                  <c:v>Y</c:v>
                </c:pt>
                <c:pt idx="25">
                  <c:v>Z</c:v>
                </c:pt>
                <c:pt idx="26">
                  <c:v>A1</c:v>
                </c:pt>
                <c:pt idx="27">
                  <c:v>B1</c:v>
                </c:pt>
                <c:pt idx="28">
                  <c:v>C1</c:v>
                </c:pt>
                <c:pt idx="29">
                  <c:v>D1</c:v>
                </c:pt>
                <c:pt idx="30">
                  <c:v>E1</c:v>
                </c:pt>
                <c:pt idx="31">
                  <c:v>F1</c:v>
                </c:pt>
                <c:pt idx="32">
                  <c:v>G1</c:v>
                </c:pt>
              </c:strCache>
            </c:strRef>
          </c:cat>
          <c:val>
            <c:numRef>
              <c:f>Лист2!$F$3:$F$35</c:f>
              <c:numCache>
                <c:formatCode>0.00%</c:formatCode>
                <c:ptCount val="33"/>
                <c:pt idx="0">
                  <c:v>0</c:v>
                </c:pt>
                <c:pt idx="1">
                  <c:v>0.2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0.13636363636363635</c:v>
                </c:pt>
                <c:pt idx="7">
                  <c:v>4.7619047619047616E-2</c:v>
                </c:pt>
                <c:pt idx="8">
                  <c:v>0.12</c:v>
                </c:pt>
                <c:pt idx="9">
                  <c:v>0.13043478260869565</c:v>
                </c:pt>
                <c:pt idx="10">
                  <c:v>3.8461538461538464E-2</c:v>
                </c:pt>
                <c:pt idx="11">
                  <c:v>5.2631578947368418E-2</c:v>
                </c:pt>
                <c:pt idx="12">
                  <c:v>0.125</c:v>
                </c:pt>
                <c:pt idx="13">
                  <c:v>0</c:v>
                </c:pt>
                <c:pt idx="14">
                  <c:v>9.5238095238095233E-2</c:v>
                </c:pt>
                <c:pt idx="15">
                  <c:v>0.18181818181818182</c:v>
                </c:pt>
                <c:pt idx="16">
                  <c:v>0.1875</c:v>
                </c:pt>
                <c:pt idx="17">
                  <c:v>9.0909090909090912E-2</c:v>
                </c:pt>
                <c:pt idx="18">
                  <c:v>0.24</c:v>
                </c:pt>
                <c:pt idx="19">
                  <c:v>0.36363636363636365</c:v>
                </c:pt>
                <c:pt idx="20">
                  <c:v>0.23076923076923078</c:v>
                </c:pt>
                <c:pt idx="21">
                  <c:v>0.32</c:v>
                </c:pt>
                <c:pt idx="22">
                  <c:v>0.23529411764705882</c:v>
                </c:pt>
                <c:pt idx="23">
                  <c:v>0.39130434782608697</c:v>
                </c:pt>
                <c:pt idx="24">
                  <c:v>0.4</c:v>
                </c:pt>
                <c:pt idx="25">
                  <c:v>0.38461538461538464</c:v>
                </c:pt>
                <c:pt idx="26">
                  <c:v>7.6923076923076927E-2</c:v>
                </c:pt>
                <c:pt idx="27">
                  <c:v>0.36363636363636365</c:v>
                </c:pt>
                <c:pt idx="28">
                  <c:v>0.38461538461538464</c:v>
                </c:pt>
                <c:pt idx="29">
                  <c:v>0.57894736842105265</c:v>
                </c:pt>
                <c:pt idx="30">
                  <c:v>0.75</c:v>
                </c:pt>
                <c:pt idx="31">
                  <c:v>0.63636363636363635</c:v>
                </c:pt>
                <c:pt idx="32">
                  <c:v>0.85185185185185186</c:v>
                </c:pt>
              </c:numCache>
            </c:numRef>
          </c:val>
        </c:ser>
        <c:gapWidth val="75"/>
        <c:overlap val="100"/>
        <c:axId val="75752576"/>
        <c:axId val="75754112"/>
      </c:barChart>
      <c:catAx>
        <c:axId val="75752576"/>
        <c:scaling>
          <c:orientation val="minMax"/>
        </c:scaling>
        <c:axPos val="l"/>
        <c:majorTickMark val="none"/>
        <c:tickLblPos val="nextTo"/>
        <c:crossAx val="75754112"/>
        <c:crosses val="autoZero"/>
        <c:auto val="1"/>
        <c:lblAlgn val="ctr"/>
        <c:lblOffset val="100"/>
      </c:catAx>
      <c:valAx>
        <c:axId val="75754112"/>
        <c:scaling>
          <c:orientation val="minMax"/>
        </c:scaling>
        <c:axPos val="b"/>
        <c:majorGridlines/>
        <c:numFmt formatCode="0%" sourceLinked="1"/>
        <c:majorTickMark val="none"/>
        <c:tickLblPos val="nextTo"/>
        <c:spPr>
          <a:ln w="9525">
            <a:noFill/>
          </a:ln>
        </c:spPr>
        <c:crossAx val="75752576"/>
        <c:crosses val="autoZero"/>
        <c:crossBetween val="between"/>
      </c:valAx>
    </c:plotArea>
    <c:legend>
      <c:legendPos val="b"/>
      <c:layout/>
    </c:legend>
    <c:plotVisOnly val="1"/>
    <c:dispBlanksAs val="gap"/>
  </c:chart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850639-249C-4E07-93CB-2A5F91C760D7}" type="doc">
      <dgm:prSet loTypeId="urn:microsoft.com/office/officeart/2005/8/layout/equation1" loCatId="process" qsTypeId="urn:microsoft.com/office/officeart/2005/8/quickstyle/3d1" qsCatId="3D" csTypeId="urn:microsoft.com/office/officeart/2005/8/colors/colorful5" csCatId="colorful" phldr="1"/>
      <dgm:spPr/>
    </dgm:pt>
    <dgm:pt modelId="{93CE1094-98C1-4F60-BC0C-8A7B208490E7}">
      <dgm:prSet phldrT="[Текст]" custT="1"/>
      <dgm:spPr/>
      <dgm:t>
        <a:bodyPr/>
        <a:lstStyle/>
        <a:p>
          <a:pPr algn="ctr"/>
          <a:r>
            <a: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Смысловое чтение</a:t>
          </a:r>
        </a:p>
      </dgm:t>
    </dgm:pt>
    <dgm:pt modelId="{7B11F7BD-4036-4F05-9516-82F8E22B6BB1}" type="parTrans" cxnId="{1FF52CC1-2193-4DF6-A599-A773B7A8EE42}">
      <dgm:prSet/>
      <dgm:spPr/>
      <dgm:t>
        <a:bodyPr/>
        <a:lstStyle/>
        <a:p>
          <a:pPr algn="ctr"/>
          <a:endParaRPr lang="ru-RU"/>
        </a:p>
      </dgm:t>
    </dgm:pt>
    <dgm:pt modelId="{F620BCC1-58D9-4352-A03B-6812B0424382}" type="sibTrans" cxnId="{1FF52CC1-2193-4DF6-A599-A773B7A8EE42}">
      <dgm:prSet/>
      <dgm:spPr/>
      <dgm:t>
        <a:bodyPr/>
        <a:lstStyle/>
        <a:p>
          <a:pPr algn="ctr"/>
          <a:endParaRPr lang="ru-RU"/>
        </a:p>
      </dgm:t>
    </dgm:pt>
    <dgm:pt modelId="{0F59F419-882D-4C3F-984E-CFACD64E2188}">
      <dgm:prSet phldrT="[Текст]" custT="1"/>
      <dgm:spPr/>
      <dgm:t>
        <a:bodyPr/>
        <a:lstStyle/>
        <a:p>
          <a:pPr algn="ctr"/>
          <a:r>
            <a: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Функциональная читательская грамотность</a:t>
          </a:r>
        </a:p>
      </dgm:t>
    </dgm:pt>
    <dgm:pt modelId="{9BC6EFE9-B86A-45E3-8BC4-2944C0220A5D}" type="parTrans" cxnId="{8886AD34-BA85-439B-91F8-696D5DB3120B}">
      <dgm:prSet/>
      <dgm:spPr/>
      <dgm:t>
        <a:bodyPr/>
        <a:lstStyle/>
        <a:p>
          <a:pPr algn="ctr"/>
          <a:endParaRPr lang="ru-RU"/>
        </a:p>
      </dgm:t>
    </dgm:pt>
    <dgm:pt modelId="{FC88D720-10DC-4E21-8439-0CEB104E1232}" type="sibTrans" cxnId="{8886AD34-BA85-439B-91F8-696D5DB3120B}">
      <dgm:prSet/>
      <dgm:spPr/>
      <dgm:t>
        <a:bodyPr/>
        <a:lstStyle/>
        <a:p>
          <a:pPr algn="ctr"/>
          <a:endParaRPr lang="ru-RU"/>
        </a:p>
      </dgm:t>
    </dgm:pt>
    <dgm:pt modelId="{9F7B9C1D-A202-4B7E-9FAC-2C0CC2AADD7D}" type="pres">
      <dgm:prSet presAssocID="{0F850639-249C-4E07-93CB-2A5F91C760D7}" presName="linearFlow" presStyleCnt="0">
        <dgm:presLayoutVars>
          <dgm:dir/>
          <dgm:resizeHandles val="exact"/>
        </dgm:presLayoutVars>
      </dgm:prSet>
      <dgm:spPr/>
    </dgm:pt>
    <dgm:pt modelId="{4DBF6A4D-11DA-43C6-8FD1-41CB21729CDB}" type="pres">
      <dgm:prSet presAssocID="{93CE1094-98C1-4F60-BC0C-8A7B208490E7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5167BE-ECD7-4BF3-8AF2-5DEAB1670B83}" type="pres">
      <dgm:prSet presAssocID="{F620BCC1-58D9-4352-A03B-6812B0424382}" presName="spacerL" presStyleCnt="0"/>
      <dgm:spPr/>
    </dgm:pt>
    <dgm:pt modelId="{2524F7D2-566C-4AA5-B910-587D1D59530A}" type="pres">
      <dgm:prSet presAssocID="{F620BCC1-58D9-4352-A03B-6812B0424382}" presName="sibTrans" presStyleLbl="sibTrans2D1" presStyleIdx="0" presStyleCnt="1"/>
      <dgm:spPr/>
      <dgm:t>
        <a:bodyPr/>
        <a:lstStyle/>
        <a:p>
          <a:endParaRPr lang="ru-RU"/>
        </a:p>
      </dgm:t>
    </dgm:pt>
    <dgm:pt modelId="{E6F8F369-E238-4D5A-8D7D-27D2E0BE406F}" type="pres">
      <dgm:prSet presAssocID="{F620BCC1-58D9-4352-A03B-6812B0424382}" presName="spacerR" presStyleCnt="0"/>
      <dgm:spPr/>
    </dgm:pt>
    <dgm:pt modelId="{EA3469E3-5F8C-4645-B648-16A51612F9C0}" type="pres">
      <dgm:prSet presAssocID="{0F59F419-882D-4C3F-984E-CFACD64E2188}" presName="node" presStyleLbl="node1" presStyleIdx="1" presStyleCnt="2" custScaleX="133681" custLinFactNeighborX="-13403" custLinFactNeighborY="-5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FF52CC1-2193-4DF6-A599-A773B7A8EE42}" srcId="{0F850639-249C-4E07-93CB-2A5F91C760D7}" destId="{93CE1094-98C1-4F60-BC0C-8A7B208490E7}" srcOrd="0" destOrd="0" parTransId="{7B11F7BD-4036-4F05-9516-82F8E22B6BB1}" sibTransId="{F620BCC1-58D9-4352-A03B-6812B0424382}"/>
    <dgm:cxn modelId="{8A86707D-3D23-4DF5-8312-3666CBEE011F}" type="presOf" srcId="{F620BCC1-58D9-4352-A03B-6812B0424382}" destId="{2524F7D2-566C-4AA5-B910-587D1D59530A}" srcOrd="0" destOrd="0" presId="urn:microsoft.com/office/officeart/2005/8/layout/equation1"/>
    <dgm:cxn modelId="{BC974167-B023-4FF1-8FCF-227EB62D3256}" type="presOf" srcId="{0F59F419-882D-4C3F-984E-CFACD64E2188}" destId="{EA3469E3-5F8C-4645-B648-16A51612F9C0}" srcOrd="0" destOrd="0" presId="urn:microsoft.com/office/officeart/2005/8/layout/equation1"/>
    <dgm:cxn modelId="{3C399862-0567-41CA-B15E-1724CA248390}" type="presOf" srcId="{93CE1094-98C1-4F60-BC0C-8A7B208490E7}" destId="{4DBF6A4D-11DA-43C6-8FD1-41CB21729CDB}" srcOrd="0" destOrd="0" presId="urn:microsoft.com/office/officeart/2005/8/layout/equation1"/>
    <dgm:cxn modelId="{8886AD34-BA85-439B-91F8-696D5DB3120B}" srcId="{0F850639-249C-4E07-93CB-2A5F91C760D7}" destId="{0F59F419-882D-4C3F-984E-CFACD64E2188}" srcOrd="1" destOrd="0" parTransId="{9BC6EFE9-B86A-45E3-8BC4-2944C0220A5D}" sibTransId="{FC88D720-10DC-4E21-8439-0CEB104E1232}"/>
    <dgm:cxn modelId="{622041E3-BBE7-41A7-9975-711E53FC9014}" type="presOf" srcId="{0F850639-249C-4E07-93CB-2A5F91C760D7}" destId="{9F7B9C1D-A202-4B7E-9FAC-2C0CC2AADD7D}" srcOrd="0" destOrd="0" presId="urn:microsoft.com/office/officeart/2005/8/layout/equation1"/>
    <dgm:cxn modelId="{A6FB8C3D-9896-4E7B-8E48-576983330DDB}" type="presParOf" srcId="{9F7B9C1D-A202-4B7E-9FAC-2C0CC2AADD7D}" destId="{4DBF6A4D-11DA-43C6-8FD1-41CB21729CDB}" srcOrd="0" destOrd="0" presId="urn:microsoft.com/office/officeart/2005/8/layout/equation1"/>
    <dgm:cxn modelId="{1955DEC7-A881-40D5-939C-CE463192AC0F}" type="presParOf" srcId="{9F7B9C1D-A202-4B7E-9FAC-2C0CC2AADD7D}" destId="{CD5167BE-ECD7-4BF3-8AF2-5DEAB1670B83}" srcOrd="1" destOrd="0" presId="urn:microsoft.com/office/officeart/2005/8/layout/equation1"/>
    <dgm:cxn modelId="{C45B392F-3986-4160-BC74-7593ED90F0F0}" type="presParOf" srcId="{9F7B9C1D-A202-4B7E-9FAC-2C0CC2AADD7D}" destId="{2524F7D2-566C-4AA5-B910-587D1D59530A}" srcOrd="2" destOrd="0" presId="urn:microsoft.com/office/officeart/2005/8/layout/equation1"/>
    <dgm:cxn modelId="{D6CB401A-EA4F-49D8-8453-7F83F0F785A4}" type="presParOf" srcId="{9F7B9C1D-A202-4B7E-9FAC-2C0CC2AADD7D}" destId="{E6F8F369-E238-4D5A-8D7D-27D2E0BE406F}" srcOrd="3" destOrd="0" presId="urn:microsoft.com/office/officeart/2005/8/layout/equation1"/>
    <dgm:cxn modelId="{9415FB3C-20ED-401B-8A48-60D5A02BF017}" type="presParOf" srcId="{9F7B9C1D-A202-4B7E-9FAC-2C0CC2AADD7D}" destId="{EA3469E3-5F8C-4645-B648-16A51612F9C0}" srcOrd="4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439BAD7-4D1B-49BE-B88D-05492007B089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15D604D7-4F1F-48D9-8D81-133696B22965}">
      <dgm:prSet phldrT="[Текст]"/>
      <dgm:spPr/>
      <dgm:t>
        <a:bodyPr/>
        <a:lstStyle/>
        <a:p>
          <a:r>
            <a:rPr lang="ru-RU" b="1" dirty="0">
              <a:latin typeface="Times New Roman" pitchFamily="18" charset="0"/>
              <a:cs typeface="Times New Roman" pitchFamily="18" charset="0"/>
            </a:rPr>
            <a:t>Функциональная читательская грамотность</a:t>
          </a:r>
        </a:p>
      </dgm:t>
    </dgm:pt>
    <dgm:pt modelId="{9E259FB8-52D4-40E6-89B0-32822A41F325}" type="parTrans" cxnId="{5F0F5D8C-E89E-4746-9AD5-FADFC8B50A58}">
      <dgm:prSet/>
      <dgm:spPr/>
      <dgm:t>
        <a:bodyPr/>
        <a:lstStyle/>
        <a:p>
          <a:endParaRPr lang="ru-RU"/>
        </a:p>
      </dgm:t>
    </dgm:pt>
    <dgm:pt modelId="{0BF2027F-A1B2-4D4D-9FBF-11147F301230}" type="sibTrans" cxnId="{5F0F5D8C-E89E-4746-9AD5-FADFC8B50A58}">
      <dgm:prSet/>
      <dgm:spPr/>
      <dgm:t>
        <a:bodyPr/>
        <a:lstStyle/>
        <a:p>
          <a:endParaRPr lang="ru-RU"/>
        </a:p>
      </dgm:t>
    </dgm:pt>
    <dgm:pt modelId="{32F328AD-BD56-4091-AFDA-D282C7C70C94}">
      <dgm:prSet phldrT="[Текст]"/>
      <dgm:spPr/>
      <dgm:t>
        <a:bodyPr/>
        <a:lstStyle/>
        <a:p>
          <a:r>
            <a: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Умение осмыслять и оценивать содержание и форму текста</a:t>
          </a:r>
        </a:p>
      </dgm:t>
    </dgm:pt>
    <dgm:pt modelId="{F4775E11-D693-4C31-91B0-5A95B4BAC9DB}" type="parTrans" cxnId="{84D39C42-E6A3-43B8-89D4-FF33A2CCCA65}">
      <dgm:prSet/>
      <dgm:spPr/>
      <dgm:t>
        <a:bodyPr/>
        <a:lstStyle/>
        <a:p>
          <a:endParaRPr lang="ru-RU"/>
        </a:p>
      </dgm:t>
    </dgm:pt>
    <dgm:pt modelId="{DDF3191B-FE04-4ED7-90A9-DD427DA15DB1}" type="sibTrans" cxnId="{84D39C42-E6A3-43B8-89D4-FF33A2CCCA65}">
      <dgm:prSet/>
      <dgm:spPr/>
      <dgm:t>
        <a:bodyPr/>
        <a:lstStyle/>
        <a:p>
          <a:endParaRPr lang="ru-RU"/>
        </a:p>
      </dgm:t>
    </dgm:pt>
    <dgm:pt modelId="{E3E0C9BF-C92F-4FA2-AC1D-423E24B1C1ED}">
      <dgm:prSet phldrT="[Текст]"/>
      <dgm:spPr/>
      <dgm:t>
        <a:bodyPr/>
        <a:lstStyle/>
        <a:p>
          <a:r>
            <a: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Умение интегрировать и интерпретировать сообщения текста</a:t>
          </a:r>
        </a:p>
      </dgm:t>
    </dgm:pt>
    <dgm:pt modelId="{02CD0F31-757F-43C3-8A45-4A02CE205138}" type="parTrans" cxnId="{59BE35A4-916B-47D9-B702-3703F8C5491E}">
      <dgm:prSet/>
      <dgm:spPr/>
      <dgm:t>
        <a:bodyPr/>
        <a:lstStyle/>
        <a:p>
          <a:endParaRPr lang="ru-RU"/>
        </a:p>
      </dgm:t>
    </dgm:pt>
    <dgm:pt modelId="{E5757332-8750-45D5-B2D8-1D5DEA525188}" type="sibTrans" cxnId="{59BE35A4-916B-47D9-B702-3703F8C5491E}">
      <dgm:prSet/>
      <dgm:spPr/>
      <dgm:t>
        <a:bodyPr/>
        <a:lstStyle/>
        <a:p>
          <a:endParaRPr lang="ru-RU"/>
        </a:p>
      </dgm:t>
    </dgm:pt>
    <dgm:pt modelId="{661E91A7-0B2D-4686-AB8A-7ADEC54ABCCB}">
      <dgm:prSet phldrT="[Текст]"/>
      <dgm:spPr/>
      <dgm:t>
        <a:bodyPr/>
        <a:lstStyle/>
        <a:p>
          <a:r>
            <a: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Умение находить и извлекать информацию из текста</a:t>
          </a:r>
        </a:p>
      </dgm:t>
    </dgm:pt>
    <dgm:pt modelId="{652757B5-6218-43EB-B6B0-982955ABDBEE}" type="parTrans" cxnId="{4B5C16EB-FA8F-441F-AF5A-77941C40FD67}">
      <dgm:prSet/>
      <dgm:spPr/>
      <dgm:t>
        <a:bodyPr/>
        <a:lstStyle/>
        <a:p>
          <a:endParaRPr lang="ru-RU"/>
        </a:p>
      </dgm:t>
    </dgm:pt>
    <dgm:pt modelId="{BE6D30E4-15A1-4250-9C92-60DDB2DD9967}" type="sibTrans" cxnId="{4B5C16EB-FA8F-441F-AF5A-77941C40FD67}">
      <dgm:prSet/>
      <dgm:spPr/>
      <dgm:t>
        <a:bodyPr/>
        <a:lstStyle/>
        <a:p>
          <a:endParaRPr lang="ru-RU"/>
        </a:p>
      </dgm:t>
    </dgm:pt>
    <dgm:pt modelId="{4BC30C17-E1D9-46B7-AD39-99D60BFFD659}" type="pres">
      <dgm:prSet presAssocID="{3439BAD7-4D1B-49BE-B88D-05492007B089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6D62F59-321A-4E59-AD9E-A514A26C8400}" type="pres">
      <dgm:prSet presAssocID="{15D604D7-4F1F-48D9-8D81-133696B22965}" presName="root1" presStyleCnt="0"/>
      <dgm:spPr/>
    </dgm:pt>
    <dgm:pt modelId="{B200838D-CB95-4913-8CA2-4296C5D6B94E}" type="pres">
      <dgm:prSet presAssocID="{15D604D7-4F1F-48D9-8D81-133696B22965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E0CEA48-F642-4173-B79C-4D67FA660DF1}" type="pres">
      <dgm:prSet presAssocID="{15D604D7-4F1F-48D9-8D81-133696B22965}" presName="level2hierChild" presStyleCnt="0"/>
      <dgm:spPr/>
    </dgm:pt>
    <dgm:pt modelId="{933F92C7-AA73-4A3C-A4BD-9C4981E5552F}" type="pres">
      <dgm:prSet presAssocID="{F4775E11-D693-4C31-91B0-5A95B4BAC9DB}" presName="conn2-1" presStyleLbl="parChTrans1D2" presStyleIdx="0" presStyleCnt="3"/>
      <dgm:spPr/>
      <dgm:t>
        <a:bodyPr/>
        <a:lstStyle/>
        <a:p>
          <a:endParaRPr lang="ru-RU"/>
        </a:p>
      </dgm:t>
    </dgm:pt>
    <dgm:pt modelId="{CCB0E39E-C4AB-4538-B5BF-E7E340030FB9}" type="pres">
      <dgm:prSet presAssocID="{F4775E11-D693-4C31-91B0-5A95B4BAC9DB}" presName="connTx" presStyleLbl="parChTrans1D2" presStyleIdx="0" presStyleCnt="3"/>
      <dgm:spPr/>
      <dgm:t>
        <a:bodyPr/>
        <a:lstStyle/>
        <a:p>
          <a:endParaRPr lang="ru-RU"/>
        </a:p>
      </dgm:t>
    </dgm:pt>
    <dgm:pt modelId="{9EAD6CDB-8017-4404-8C7D-94D9CC231181}" type="pres">
      <dgm:prSet presAssocID="{32F328AD-BD56-4091-AFDA-D282C7C70C94}" presName="root2" presStyleCnt="0"/>
      <dgm:spPr/>
    </dgm:pt>
    <dgm:pt modelId="{3CBC2A7E-C799-4ADB-8F23-23895FA06606}" type="pres">
      <dgm:prSet presAssocID="{32F328AD-BD56-4091-AFDA-D282C7C70C94}" presName="LevelTwoTextNode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C324225-C353-4EE1-891E-6839B6347C89}" type="pres">
      <dgm:prSet presAssocID="{32F328AD-BD56-4091-AFDA-D282C7C70C94}" presName="level3hierChild" presStyleCnt="0"/>
      <dgm:spPr/>
    </dgm:pt>
    <dgm:pt modelId="{4E143B9E-0570-4B68-8894-12989EC134EF}" type="pres">
      <dgm:prSet presAssocID="{02CD0F31-757F-43C3-8A45-4A02CE205138}" presName="conn2-1" presStyleLbl="parChTrans1D2" presStyleIdx="1" presStyleCnt="3"/>
      <dgm:spPr/>
      <dgm:t>
        <a:bodyPr/>
        <a:lstStyle/>
        <a:p>
          <a:endParaRPr lang="ru-RU"/>
        </a:p>
      </dgm:t>
    </dgm:pt>
    <dgm:pt modelId="{5A6FF70E-1FE5-4BB5-A1B4-403FC7FD793C}" type="pres">
      <dgm:prSet presAssocID="{02CD0F31-757F-43C3-8A45-4A02CE205138}" presName="connTx" presStyleLbl="parChTrans1D2" presStyleIdx="1" presStyleCnt="3"/>
      <dgm:spPr/>
      <dgm:t>
        <a:bodyPr/>
        <a:lstStyle/>
        <a:p>
          <a:endParaRPr lang="ru-RU"/>
        </a:p>
      </dgm:t>
    </dgm:pt>
    <dgm:pt modelId="{1D719971-4D77-406A-A8BF-18BE6DCE3F44}" type="pres">
      <dgm:prSet presAssocID="{E3E0C9BF-C92F-4FA2-AC1D-423E24B1C1ED}" presName="root2" presStyleCnt="0"/>
      <dgm:spPr/>
    </dgm:pt>
    <dgm:pt modelId="{D7FC9200-4BEC-480A-AA02-DE348B80B28F}" type="pres">
      <dgm:prSet presAssocID="{E3E0C9BF-C92F-4FA2-AC1D-423E24B1C1ED}" presName="LevelTwoTextNode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DFB4BA9-05B9-46CA-B9A9-CF5A42405A6F}" type="pres">
      <dgm:prSet presAssocID="{E3E0C9BF-C92F-4FA2-AC1D-423E24B1C1ED}" presName="level3hierChild" presStyleCnt="0"/>
      <dgm:spPr/>
    </dgm:pt>
    <dgm:pt modelId="{40F9AC9C-F3CE-4A16-B192-7F0E9B8E4AB3}" type="pres">
      <dgm:prSet presAssocID="{652757B5-6218-43EB-B6B0-982955ABDBEE}" presName="conn2-1" presStyleLbl="parChTrans1D2" presStyleIdx="2" presStyleCnt="3"/>
      <dgm:spPr/>
      <dgm:t>
        <a:bodyPr/>
        <a:lstStyle/>
        <a:p>
          <a:endParaRPr lang="ru-RU"/>
        </a:p>
      </dgm:t>
    </dgm:pt>
    <dgm:pt modelId="{2BD67E5F-4B8D-42E8-976E-1025FD1D23EA}" type="pres">
      <dgm:prSet presAssocID="{652757B5-6218-43EB-B6B0-982955ABDBEE}" presName="connTx" presStyleLbl="parChTrans1D2" presStyleIdx="2" presStyleCnt="3"/>
      <dgm:spPr/>
      <dgm:t>
        <a:bodyPr/>
        <a:lstStyle/>
        <a:p>
          <a:endParaRPr lang="ru-RU"/>
        </a:p>
      </dgm:t>
    </dgm:pt>
    <dgm:pt modelId="{05E57D12-FEF4-4351-BA1D-F90B8DAE42FD}" type="pres">
      <dgm:prSet presAssocID="{661E91A7-0B2D-4686-AB8A-7ADEC54ABCCB}" presName="root2" presStyleCnt="0"/>
      <dgm:spPr/>
    </dgm:pt>
    <dgm:pt modelId="{48C764DB-B6A6-4312-8089-9B2850B46A6A}" type="pres">
      <dgm:prSet presAssocID="{661E91A7-0B2D-4686-AB8A-7ADEC54ABCCB}" presName="LevelTwoTextNode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221AF5C-E5CA-485D-BC39-05D742FF3333}" type="pres">
      <dgm:prSet presAssocID="{661E91A7-0B2D-4686-AB8A-7ADEC54ABCCB}" presName="level3hierChild" presStyleCnt="0"/>
      <dgm:spPr/>
    </dgm:pt>
  </dgm:ptLst>
  <dgm:cxnLst>
    <dgm:cxn modelId="{59BE35A4-916B-47D9-B702-3703F8C5491E}" srcId="{15D604D7-4F1F-48D9-8D81-133696B22965}" destId="{E3E0C9BF-C92F-4FA2-AC1D-423E24B1C1ED}" srcOrd="1" destOrd="0" parTransId="{02CD0F31-757F-43C3-8A45-4A02CE205138}" sibTransId="{E5757332-8750-45D5-B2D8-1D5DEA525188}"/>
    <dgm:cxn modelId="{2DCC8518-DE27-4ACA-85CD-10E90AE37562}" type="presOf" srcId="{3439BAD7-4D1B-49BE-B88D-05492007B089}" destId="{4BC30C17-E1D9-46B7-AD39-99D60BFFD659}" srcOrd="0" destOrd="0" presId="urn:microsoft.com/office/officeart/2008/layout/HorizontalMultiLevelHierarchy"/>
    <dgm:cxn modelId="{D41A1434-F8D0-4A4B-B288-722ABA413901}" type="presOf" srcId="{02CD0F31-757F-43C3-8A45-4A02CE205138}" destId="{5A6FF70E-1FE5-4BB5-A1B4-403FC7FD793C}" srcOrd="1" destOrd="0" presId="urn:microsoft.com/office/officeart/2008/layout/HorizontalMultiLevelHierarchy"/>
    <dgm:cxn modelId="{B01E7AC4-B7B4-40C5-A9C8-E47DE1B8F5A5}" type="presOf" srcId="{02CD0F31-757F-43C3-8A45-4A02CE205138}" destId="{4E143B9E-0570-4B68-8894-12989EC134EF}" srcOrd="0" destOrd="0" presId="urn:microsoft.com/office/officeart/2008/layout/HorizontalMultiLevelHierarchy"/>
    <dgm:cxn modelId="{D14F6823-17F8-40A5-A84E-E3BEE7FB4E71}" type="presOf" srcId="{F4775E11-D693-4C31-91B0-5A95B4BAC9DB}" destId="{CCB0E39E-C4AB-4538-B5BF-E7E340030FB9}" srcOrd="1" destOrd="0" presId="urn:microsoft.com/office/officeart/2008/layout/HorizontalMultiLevelHierarchy"/>
    <dgm:cxn modelId="{BE240725-5D5B-4D3F-A1A3-BE3100AF5799}" type="presOf" srcId="{E3E0C9BF-C92F-4FA2-AC1D-423E24B1C1ED}" destId="{D7FC9200-4BEC-480A-AA02-DE348B80B28F}" srcOrd="0" destOrd="0" presId="urn:microsoft.com/office/officeart/2008/layout/HorizontalMultiLevelHierarchy"/>
    <dgm:cxn modelId="{34792F1E-0629-4031-938E-936C10746EE5}" type="presOf" srcId="{F4775E11-D693-4C31-91B0-5A95B4BAC9DB}" destId="{933F92C7-AA73-4A3C-A4BD-9C4981E5552F}" srcOrd="0" destOrd="0" presId="urn:microsoft.com/office/officeart/2008/layout/HorizontalMultiLevelHierarchy"/>
    <dgm:cxn modelId="{7602F3BB-FC0D-4A87-A499-2EF2E8C31A36}" type="presOf" srcId="{15D604D7-4F1F-48D9-8D81-133696B22965}" destId="{B200838D-CB95-4913-8CA2-4296C5D6B94E}" srcOrd="0" destOrd="0" presId="urn:microsoft.com/office/officeart/2008/layout/HorizontalMultiLevelHierarchy"/>
    <dgm:cxn modelId="{5F0F5D8C-E89E-4746-9AD5-FADFC8B50A58}" srcId="{3439BAD7-4D1B-49BE-B88D-05492007B089}" destId="{15D604D7-4F1F-48D9-8D81-133696B22965}" srcOrd="0" destOrd="0" parTransId="{9E259FB8-52D4-40E6-89B0-32822A41F325}" sibTransId="{0BF2027F-A1B2-4D4D-9FBF-11147F301230}"/>
    <dgm:cxn modelId="{440F2E11-D791-4CE1-B0B2-2561F8D4A19F}" type="presOf" srcId="{652757B5-6218-43EB-B6B0-982955ABDBEE}" destId="{2BD67E5F-4B8D-42E8-976E-1025FD1D23EA}" srcOrd="1" destOrd="0" presId="urn:microsoft.com/office/officeart/2008/layout/HorizontalMultiLevelHierarchy"/>
    <dgm:cxn modelId="{4B5C16EB-FA8F-441F-AF5A-77941C40FD67}" srcId="{15D604D7-4F1F-48D9-8D81-133696B22965}" destId="{661E91A7-0B2D-4686-AB8A-7ADEC54ABCCB}" srcOrd="2" destOrd="0" parTransId="{652757B5-6218-43EB-B6B0-982955ABDBEE}" sibTransId="{BE6D30E4-15A1-4250-9C92-60DDB2DD9967}"/>
    <dgm:cxn modelId="{84D39C42-E6A3-43B8-89D4-FF33A2CCCA65}" srcId="{15D604D7-4F1F-48D9-8D81-133696B22965}" destId="{32F328AD-BD56-4091-AFDA-D282C7C70C94}" srcOrd="0" destOrd="0" parTransId="{F4775E11-D693-4C31-91B0-5A95B4BAC9DB}" sibTransId="{DDF3191B-FE04-4ED7-90A9-DD427DA15DB1}"/>
    <dgm:cxn modelId="{E424F15E-760C-43BE-B766-5C716608D753}" type="presOf" srcId="{652757B5-6218-43EB-B6B0-982955ABDBEE}" destId="{40F9AC9C-F3CE-4A16-B192-7F0E9B8E4AB3}" srcOrd="0" destOrd="0" presId="urn:microsoft.com/office/officeart/2008/layout/HorizontalMultiLevelHierarchy"/>
    <dgm:cxn modelId="{F40F3A4E-E516-4577-80E0-7BBC56A57727}" type="presOf" srcId="{32F328AD-BD56-4091-AFDA-D282C7C70C94}" destId="{3CBC2A7E-C799-4ADB-8F23-23895FA06606}" srcOrd="0" destOrd="0" presId="urn:microsoft.com/office/officeart/2008/layout/HorizontalMultiLevelHierarchy"/>
    <dgm:cxn modelId="{2DBFDC4C-A808-41CE-9A36-F4D61D06390A}" type="presOf" srcId="{661E91A7-0B2D-4686-AB8A-7ADEC54ABCCB}" destId="{48C764DB-B6A6-4312-8089-9B2850B46A6A}" srcOrd="0" destOrd="0" presId="urn:microsoft.com/office/officeart/2008/layout/HorizontalMultiLevelHierarchy"/>
    <dgm:cxn modelId="{D11A3365-CB29-4A15-8A63-CD8E1D5EEC2B}" type="presParOf" srcId="{4BC30C17-E1D9-46B7-AD39-99D60BFFD659}" destId="{96D62F59-321A-4E59-AD9E-A514A26C8400}" srcOrd="0" destOrd="0" presId="urn:microsoft.com/office/officeart/2008/layout/HorizontalMultiLevelHierarchy"/>
    <dgm:cxn modelId="{9FA0750F-3E37-4BF9-B15F-BA8F09F441CE}" type="presParOf" srcId="{96D62F59-321A-4E59-AD9E-A514A26C8400}" destId="{B200838D-CB95-4913-8CA2-4296C5D6B94E}" srcOrd="0" destOrd="0" presId="urn:microsoft.com/office/officeart/2008/layout/HorizontalMultiLevelHierarchy"/>
    <dgm:cxn modelId="{698B0978-F20B-42B1-B9CD-AB6E0595AF5A}" type="presParOf" srcId="{96D62F59-321A-4E59-AD9E-A514A26C8400}" destId="{5E0CEA48-F642-4173-B79C-4D67FA660DF1}" srcOrd="1" destOrd="0" presId="urn:microsoft.com/office/officeart/2008/layout/HorizontalMultiLevelHierarchy"/>
    <dgm:cxn modelId="{3361F8F5-EADC-46BB-98B8-904692765490}" type="presParOf" srcId="{5E0CEA48-F642-4173-B79C-4D67FA660DF1}" destId="{933F92C7-AA73-4A3C-A4BD-9C4981E5552F}" srcOrd="0" destOrd="0" presId="urn:microsoft.com/office/officeart/2008/layout/HorizontalMultiLevelHierarchy"/>
    <dgm:cxn modelId="{1D2C25A7-81A7-43ED-BA8C-3274EA24E681}" type="presParOf" srcId="{933F92C7-AA73-4A3C-A4BD-9C4981E5552F}" destId="{CCB0E39E-C4AB-4538-B5BF-E7E340030FB9}" srcOrd="0" destOrd="0" presId="urn:microsoft.com/office/officeart/2008/layout/HorizontalMultiLevelHierarchy"/>
    <dgm:cxn modelId="{08CDA377-1F71-4AC1-8868-EEA209B4AF0A}" type="presParOf" srcId="{5E0CEA48-F642-4173-B79C-4D67FA660DF1}" destId="{9EAD6CDB-8017-4404-8C7D-94D9CC231181}" srcOrd="1" destOrd="0" presId="urn:microsoft.com/office/officeart/2008/layout/HorizontalMultiLevelHierarchy"/>
    <dgm:cxn modelId="{4C9E7A34-E146-48A2-BF1E-4FF1F7969698}" type="presParOf" srcId="{9EAD6CDB-8017-4404-8C7D-94D9CC231181}" destId="{3CBC2A7E-C799-4ADB-8F23-23895FA06606}" srcOrd="0" destOrd="0" presId="urn:microsoft.com/office/officeart/2008/layout/HorizontalMultiLevelHierarchy"/>
    <dgm:cxn modelId="{7304639A-7B6F-4362-87C0-946F5585EAE0}" type="presParOf" srcId="{9EAD6CDB-8017-4404-8C7D-94D9CC231181}" destId="{EC324225-C353-4EE1-891E-6839B6347C89}" srcOrd="1" destOrd="0" presId="urn:microsoft.com/office/officeart/2008/layout/HorizontalMultiLevelHierarchy"/>
    <dgm:cxn modelId="{1930D266-7843-4A1D-9C31-D3CE5BAB4B17}" type="presParOf" srcId="{5E0CEA48-F642-4173-B79C-4D67FA660DF1}" destId="{4E143B9E-0570-4B68-8894-12989EC134EF}" srcOrd="2" destOrd="0" presId="urn:microsoft.com/office/officeart/2008/layout/HorizontalMultiLevelHierarchy"/>
    <dgm:cxn modelId="{3D58749B-BD64-42F8-ADAD-B0EAA7A7C02E}" type="presParOf" srcId="{4E143B9E-0570-4B68-8894-12989EC134EF}" destId="{5A6FF70E-1FE5-4BB5-A1B4-403FC7FD793C}" srcOrd="0" destOrd="0" presId="urn:microsoft.com/office/officeart/2008/layout/HorizontalMultiLevelHierarchy"/>
    <dgm:cxn modelId="{E5B1AD05-F2FC-4C6E-80D5-71BC2448E45A}" type="presParOf" srcId="{5E0CEA48-F642-4173-B79C-4D67FA660DF1}" destId="{1D719971-4D77-406A-A8BF-18BE6DCE3F44}" srcOrd="3" destOrd="0" presId="urn:microsoft.com/office/officeart/2008/layout/HorizontalMultiLevelHierarchy"/>
    <dgm:cxn modelId="{A0A2D8E2-22CD-47F6-A00E-54CD25854C7C}" type="presParOf" srcId="{1D719971-4D77-406A-A8BF-18BE6DCE3F44}" destId="{D7FC9200-4BEC-480A-AA02-DE348B80B28F}" srcOrd="0" destOrd="0" presId="urn:microsoft.com/office/officeart/2008/layout/HorizontalMultiLevelHierarchy"/>
    <dgm:cxn modelId="{4345A86E-18A8-45DB-BB21-23716A641D6F}" type="presParOf" srcId="{1D719971-4D77-406A-A8BF-18BE6DCE3F44}" destId="{9DFB4BA9-05B9-46CA-B9A9-CF5A42405A6F}" srcOrd="1" destOrd="0" presId="urn:microsoft.com/office/officeart/2008/layout/HorizontalMultiLevelHierarchy"/>
    <dgm:cxn modelId="{BE68FAFA-FE8F-44D0-A5DC-8CA0A6718B6E}" type="presParOf" srcId="{5E0CEA48-F642-4173-B79C-4D67FA660DF1}" destId="{40F9AC9C-F3CE-4A16-B192-7F0E9B8E4AB3}" srcOrd="4" destOrd="0" presId="urn:microsoft.com/office/officeart/2008/layout/HorizontalMultiLevelHierarchy"/>
    <dgm:cxn modelId="{F24DDE33-79DC-45A5-90C5-6289D312D3A5}" type="presParOf" srcId="{40F9AC9C-F3CE-4A16-B192-7F0E9B8E4AB3}" destId="{2BD67E5F-4B8D-42E8-976E-1025FD1D23EA}" srcOrd="0" destOrd="0" presId="urn:microsoft.com/office/officeart/2008/layout/HorizontalMultiLevelHierarchy"/>
    <dgm:cxn modelId="{A507137A-1D58-4B92-AC54-8137D65831F0}" type="presParOf" srcId="{5E0CEA48-F642-4173-B79C-4D67FA660DF1}" destId="{05E57D12-FEF4-4351-BA1D-F90B8DAE42FD}" srcOrd="5" destOrd="0" presId="urn:microsoft.com/office/officeart/2008/layout/HorizontalMultiLevelHierarchy"/>
    <dgm:cxn modelId="{AC95C038-9E1F-4E8D-8A3F-026DFD5DA3AF}" type="presParOf" srcId="{05E57D12-FEF4-4351-BA1D-F90B8DAE42FD}" destId="{48C764DB-B6A6-4312-8089-9B2850B46A6A}" srcOrd="0" destOrd="0" presId="urn:microsoft.com/office/officeart/2008/layout/HorizontalMultiLevelHierarchy"/>
    <dgm:cxn modelId="{569A0CC8-1C06-4359-86DA-0FF80680BD52}" type="presParOf" srcId="{05E57D12-FEF4-4351-BA1D-F90B8DAE42FD}" destId="{1221AF5C-E5CA-485D-BC39-05D742FF3333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D78995D-DD1B-480B-ADCD-26D668BFC7E2}" type="doc">
      <dgm:prSet loTypeId="urn:microsoft.com/office/officeart/2005/8/layout/vList6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3AB26AE6-FD4C-48E0-BDBB-472A704A27DD}">
      <dgm:prSet phldrT="[Текст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Не поддаются влиянию</a:t>
          </a:r>
        </a:p>
      </dgm:t>
    </dgm:pt>
    <dgm:pt modelId="{8151E596-61EE-4C4F-B25D-E0877CD02018}" type="parTrans" cxnId="{148099F1-0C67-407D-A839-79215B66235F}">
      <dgm:prSet/>
      <dgm:spPr/>
      <dgm:t>
        <a:bodyPr/>
        <a:lstStyle/>
        <a:p>
          <a:endParaRPr lang="ru-RU"/>
        </a:p>
      </dgm:t>
    </dgm:pt>
    <dgm:pt modelId="{F91702D9-25C1-4158-AF73-5D0D1B0D6D31}" type="sibTrans" cxnId="{148099F1-0C67-407D-A839-79215B66235F}">
      <dgm:prSet/>
      <dgm:spPr/>
      <dgm:t>
        <a:bodyPr/>
        <a:lstStyle/>
        <a:p>
          <a:endParaRPr lang="ru-RU"/>
        </a:p>
      </dgm:t>
    </dgm:pt>
    <dgm:pt modelId="{F9DA764E-850F-42A8-A119-FEE541765C16}">
      <dgm:prSet phldrT="[Текст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dirty="0">
              <a:latin typeface="Times New Roman" pitchFamily="18" charset="0"/>
              <a:cs typeface="Times New Roman" pitchFamily="18" charset="0"/>
            </a:rPr>
            <a:t>СЭС</a:t>
          </a:r>
        </a:p>
      </dgm:t>
    </dgm:pt>
    <dgm:pt modelId="{DBB8E1FA-BE56-423F-B162-1D134B82570B}" type="parTrans" cxnId="{1EFD5B66-7AF7-4378-BF9F-D18A6EB44C7D}">
      <dgm:prSet/>
      <dgm:spPr/>
      <dgm:t>
        <a:bodyPr/>
        <a:lstStyle/>
        <a:p>
          <a:endParaRPr lang="ru-RU"/>
        </a:p>
      </dgm:t>
    </dgm:pt>
    <dgm:pt modelId="{D3E721E5-ABCE-4704-92CA-2AC6438E2719}" type="sibTrans" cxnId="{1EFD5B66-7AF7-4378-BF9F-D18A6EB44C7D}">
      <dgm:prSet/>
      <dgm:spPr/>
      <dgm:t>
        <a:bodyPr/>
        <a:lstStyle/>
        <a:p>
          <a:endParaRPr lang="ru-RU"/>
        </a:p>
      </dgm:t>
    </dgm:pt>
    <dgm:pt modelId="{73774097-C4DD-4BCE-93A7-862DDE77D29F}">
      <dgm:prSet phldrT="[Текст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Поддаются влиянию</a:t>
          </a:r>
        </a:p>
      </dgm:t>
    </dgm:pt>
    <dgm:pt modelId="{AA8B6EC2-B61A-4CC4-8297-A83F59ED2DE3}" type="parTrans" cxnId="{C236D7C6-CBD7-496A-9301-9F2A05699CFA}">
      <dgm:prSet/>
      <dgm:spPr/>
      <dgm:t>
        <a:bodyPr/>
        <a:lstStyle/>
        <a:p>
          <a:endParaRPr lang="ru-RU"/>
        </a:p>
      </dgm:t>
    </dgm:pt>
    <dgm:pt modelId="{30275C4E-5725-4B65-A16B-0979C9A9EF2B}" type="sibTrans" cxnId="{C236D7C6-CBD7-496A-9301-9F2A05699CFA}">
      <dgm:prSet/>
      <dgm:spPr/>
      <dgm:t>
        <a:bodyPr/>
        <a:lstStyle/>
        <a:p>
          <a:endParaRPr lang="ru-RU"/>
        </a:p>
      </dgm:t>
    </dgm:pt>
    <dgm:pt modelId="{41B62A77-5C34-4AA6-AAAB-8B9F718641BB}">
      <dgm:prSet phldrT="[Текст]"/>
      <dgm:spPr/>
      <dgm:t>
        <a:bodyPr/>
        <a:lstStyle/>
        <a:p>
          <a:r>
            <a:rPr lang="ru-RU" dirty="0">
              <a:latin typeface="Times New Roman" pitchFamily="18" charset="0"/>
              <a:cs typeface="Times New Roman" pitchFamily="18" charset="0"/>
            </a:rPr>
            <a:t>Педагогические технологии</a:t>
          </a:r>
        </a:p>
      </dgm:t>
    </dgm:pt>
    <dgm:pt modelId="{F09B86A7-E501-4577-8961-59E32009AAAE}" type="parTrans" cxnId="{D514A41D-B167-4B47-B0DC-A84E74E0A1C3}">
      <dgm:prSet/>
      <dgm:spPr/>
      <dgm:t>
        <a:bodyPr/>
        <a:lstStyle/>
        <a:p>
          <a:endParaRPr lang="ru-RU"/>
        </a:p>
      </dgm:t>
    </dgm:pt>
    <dgm:pt modelId="{C7B21438-6C2D-4D3D-A391-9CB73E2E2479}" type="sibTrans" cxnId="{D514A41D-B167-4B47-B0DC-A84E74E0A1C3}">
      <dgm:prSet/>
      <dgm:spPr/>
      <dgm:t>
        <a:bodyPr/>
        <a:lstStyle/>
        <a:p>
          <a:endParaRPr lang="ru-RU"/>
        </a:p>
      </dgm:t>
    </dgm:pt>
    <dgm:pt modelId="{53FC3E68-1948-435B-9BC6-784CF47065E8}">
      <dgm:prSet phldrT="[Текст]"/>
      <dgm:spPr/>
      <dgm:t>
        <a:bodyPr/>
        <a:lstStyle/>
        <a:p>
          <a:r>
            <a:rPr lang="ru-RU" dirty="0">
              <a:latin typeface="Times New Roman" pitchFamily="18" charset="0"/>
              <a:cs typeface="Times New Roman" pitchFamily="18" charset="0"/>
            </a:rPr>
            <a:t>Отношение к обучению и чтению и т.д.</a:t>
          </a:r>
        </a:p>
      </dgm:t>
    </dgm:pt>
    <dgm:pt modelId="{939C99EE-BCE0-45D2-B6E4-3DAFBEA24D72}" type="parTrans" cxnId="{1325D8AA-458F-420F-9B18-F57E67251458}">
      <dgm:prSet/>
      <dgm:spPr/>
    </dgm:pt>
    <dgm:pt modelId="{A13A4E16-2A7B-44C7-9006-3EA2FB2B32D2}" type="sibTrans" cxnId="{1325D8AA-458F-420F-9B18-F57E67251458}">
      <dgm:prSet/>
      <dgm:spPr/>
    </dgm:pt>
    <dgm:pt modelId="{B28AFF5C-5CF2-4FCD-8849-6E45E72DD4EC}">
      <dgm:prSet phldrT="[Текст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dirty="0">
              <a:latin typeface="Times New Roman" pitchFamily="18" charset="0"/>
              <a:cs typeface="Times New Roman" pitchFamily="18" charset="0"/>
            </a:rPr>
            <a:t>Возраст, в котором обучающиеся начинают читать</a:t>
          </a:r>
        </a:p>
      </dgm:t>
    </dgm:pt>
    <dgm:pt modelId="{B9E05AB4-17CF-4FB8-9C14-91D4776FFC5B}" type="parTrans" cxnId="{3342081C-4389-4A4E-9B13-1D971CCF7270}">
      <dgm:prSet/>
      <dgm:spPr/>
    </dgm:pt>
    <dgm:pt modelId="{12089BE3-CCD5-4A6C-8B8F-5BBB095E8FB7}" type="sibTrans" cxnId="{3342081C-4389-4A4E-9B13-1D971CCF7270}">
      <dgm:prSet/>
      <dgm:spPr/>
    </dgm:pt>
    <dgm:pt modelId="{F9668D3C-363E-44D3-94AF-0844FF04223E}" type="pres">
      <dgm:prSet presAssocID="{5D78995D-DD1B-480B-ADCD-26D668BFC7E2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D59E0679-85EC-41CB-ACB7-BA307D848B98}" type="pres">
      <dgm:prSet presAssocID="{3AB26AE6-FD4C-48E0-BDBB-472A704A27DD}" presName="linNode" presStyleCnt="0"/>
      <dgm:spPr/>
    </dgm:pt>
    <dgm:pt modelId="{4501B7F0-1A99-45D5-87FA-8FF787B6A60B}" type="pres">
      <dgm:prSet presAssocID="{3AB26AE6-FD4C-48E0-BDBB-472A704A27DD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0ED82FB-3B29-4D76-992B-4FE8E6FFFAAC}" type="pres">
      <dgm:prSet presAssocID="{3AB26AE6-FD4C-48E0-BDBB-472A704A27DD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F848A2-FB8D-4EFE-98B0-E94EAE8A15DE}" type="pres">
      <dgm:prSet presAssocID="{F91702D9-25C1-4158-AF73-5D0D1B0D6D31}" presName="spacing" presStyleCnt="0"/>
      <dgm:spPr/>
    </dgm:pt>
    <dgm:pt modelId="{8B7833BC-899B-4520-8E0F-055A2C7951E5}" type="pres">
      <dgm:prSet presAssocID="{73774097-C4DD-4BCE-93A7-862DDE77D29F}" presName="linNode" presStyleCnt="0"/>
      <dgm:spPr/>
    </dgm:pt>
    <dgm:pt modelId="{7F5B9A14-6CA9-4779-B9FC-9488AC7398CF}" type="pres">
      <dgm:prSet presAssocID="{73774097-C4DD-4BCE-93A7-862DDE77D29F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AE3B95-2EED-4757-BDD2-185EB3DFC8DD}" type="pres">
      <dgm:prSet presAssocID="{73774097-C4DD-4BCE-93A7-862DDE77D29F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481791D-AC8D-4C14-9473-A7589B75FD8D}" type="presOf" srcId="{73774097-C4DD-4BCE-93A7-862DDE77D29F}" destId="{7F5B9A14-6CA9-4779-B9FC-9488AC7398CF}" srcOrd="0" destOrd="0" presId="urn:microsoft.com/office/officeart/2005/8/layout/vList6"/>
    <dgm:cxn modelId="{148099F1-0C67-407D-A839-79215B66235F}" srcId="{5D78995D-DD1B-480B-ADCD-26D668BFC7E2}" destId="{3AB26AE6-FD4C-48E0-BDBB-472A704A27DD}" srcOrd="0" destOrd="0" parTransId="{8151E596-61EE-4C4F-B25D-E0877CD02018}" sibTransId="{F91702D9-25C1-4158-AF73-5D0D1B0D6D31}"/>
    <dgm:cxn modelId="{E1948AE5-21E5-45B5-BD09-07355FC42FFC}" type="presOf" srcId="{41B62A77-5C34-4AA6-AAAB-8B9F718641BB}" destId="{3CAE3B95-2EED-4757-BDD2-185EB3DFC8DD}" srcOrd="0" destOrd="0" presId="urn:microsoft.com/office/officeart/2005/8/layout/vList6"/>
    <dgm:cxn modelId="{A44A8F74-93D4-4E73-A9F3-08B170BA1923}" type="presOf" srcId="{B28AFF5C-5CF2-4FCD-8849-6E45E72DD4EC}" destId="{10ED82FB-3B29-4D76-992B-4FE8E6FFFAAC}" srcOrd="0" destOrd="1" presId="urn:microsoft.com/office/officeart/2005/8/layout/vList6"/>
    <dgm:cxn modelId="{C6611DE7-0DD1-4D14-A61F-EE9377805429}" type="presOf" srcId="{3AB26AE6-FD4C-48E0-BDBB-472A704A27DD}" destId="{4501B7F0-1A99-45D5-87FA-8FF787B6A60B}" srcOrd="0" destOrd="0" presId="urn:microsoft.com/office/officeart/2005/8/layout/vList6"/>
    <dgm:cxn modelId="{0AF69E28-672D-4B6B-8F5E-0055805963D7}" type="presOf" srcId="{5D78995D-DD1B-480B-ADCD-26D668BFC7E2}" destId="{F9668D3C-363E-44D3-94AF-0844FF04223E}" srcOrd="0" destOrd="0" presId="urn:microsoft.com/office/officeart/2005/8/layout/vList6"/>
    <dgm:cxn modelId="{31588EB5-5077-49E0-9295-6508AFE03143}" type="presOf" srcId="{F9DA764E-850F-42A8-A119-FEE541765C16}" destId="{10ED82FB-3B29-4D76-992B-4FE8E6FFFAAC}" srcOrd="0" destOrd="0" presId="urn:microsoft.com/office/officeart/2005/8/layout/vList6"/>
    <dgm:cxn modelId="{1325D8AA-458F-420F-9B18-F57E67251458}" srcId="{73774097-C4DD-4BCE-93A7-862DDE77D29F}" destId="{53FC3E68-1948-435B-9BC6-784CF47065E8}" srcOrd="1" destOrd="0" parTransId="{939C99EE-BCE0-45D2-B6E4-3DAFBEA24D72}" sibTransId="{A13A4E16-2A7B-44C7-9006-3EA2FB2B32D2}"/>
    <dgm:cxn modelId="{D514A41D-B167-4B47-B0DC-A84E74E0A1C3}" srcId="{73774097-C4DD-4BCE-93A7-862DDE77D29F}" destId="{41B62A77-5C34-4AA6-AAAB-8B9F718641BB}" srcOrd="0" destOrd="0" parTransId="{F09B86A7-E501-4577-8961-59E32009AAAE}" sibTransId="{C7B21438-6C2D-4D3D-A391-9CB73E2E2479}"/>
    <dgm:cxn modelId="{C236D7C6-CBD7-496A-9301-9F2A05699CFA}" srcId="{5D78995D-DD1B-480B-ADCD-26D668BFC7E2}" destId="{73774097-C4DD-4BCE-93A7-862DDE77D29F}" srcOrd="1" destOrd="0" parTransId="{AA8B6EC2-B61A-4CC4-8297-A83F59ED2DE3}" sibTransId="{30275C4E-5725-4B65-A16B-0979C9A9EF2B}"/>
    <dgm:cxn modelId="{1EFD5B66-7AF7-4378-BF9F-D18A6EB44C7D}" srcId="{3AB26AE6-FD4C-48E0-BDBB-472A704A27DD}" destId="{F9DA764E-850F-42A8-A119-FEE541765C16}" srcOrd="0" destOrd="0" parTransId="{DBB8E1FA-BE56-423F-B162-1D134B82570B}" sibTransId="{D3E721E5-ABCE-4704-92CA-2AC6438E2719}"/>
    <dgm:cxn modelId="{F7F53F6F-A9E9-4F56-BCE5-214BEFF314E3}" type="presOf" srcId="{53FC3E68-1948-435B-9BC6-784CF47065E8}" destId="{3CAE3B95-2EED-4757-BDD2-185EB3DFC8DD}" srcOrd="0" destOrd="1" presId="urn:microsoft.com/office/officeart/2005/8/layout/vList6"/>
    <dgm:cxn modelId="{3342081C-4389-4A4E-9B13-1D971CCF7270}" srcId="{3AB26AE6-FD4C-48E0-BDBB-472A704A27DD}" destId="{B28AFF5C-5CF2-4FCD-8849-6E45E72DD4EC}" srcOrd="1" destOrd="0" parTransId="{B9E05AB4-17CF-4FB8-9C14-91D4776FFC5B}" sibTransId="{12089BE3-CCD5-4A6C-8B8F-5BBB095E8FB7}"/>
    <dgm:cxn modelId="{DF0B0C30-8A15-40BF-A9C1-0FBDC8974BB9}" type="presParOf" srcId="{F9668D3C-363E-44D3-94AF-0844FF04223E}" destId="{D59E0679-85EC-41CB-ACB7-BA307D848B98}" srcOrd="0" destOrd="0" presId="urn:microsoft.com/office/officeart/2005/8/layout/vList6"/>
    <dgm:cxn modelId="{FECDB586-669E-4F7B-AF0C-697A533A8890}" type="presParOf" srcId="{D59E0679-85EC-41CB-ACB7-BA307D848B98}" destId="{4501B7F0-1A99-45D5-87FA-8FF787B6A60B}" srcOrd="0" destOrd="0" presId="urn:microsoft.com/office/officeart/2005/8/layout/vList6"/>
    <dgm:cxn modelId="{4054920E-335E-41C0-BBC6-830D4A0345D6}" type="presParOf" srcId="{D59E0679-85EC-41CB-ACB7-BA307D848B98}" destId="{10ED82FB-3B29-4D76-992B-4FE8E6FFFAAC}" srcOrd="1" destOrd="0" presId="urn:microsoft.com/office/officeart/2005/8/layout/vList6"/>
    <dgm:cxn modelId="{8E11A5D5-E0CF-40AF-999A-50D7A5062546}" type="presParOf" srcId="{F9668D3C-363E-44D3-94AF-0844FF04223E}" destId="{A8F848A2-FB8D-4EFE-98B0-E94EAE8A15DE}" srcOrd="1" destOrd="0" presId="urn:microsoft.com/office/officeart/2005/8/layout/vList6"/>
    <dgm:cxn modelId="{018C04F2-924C-4BE9-A72A-0ACDFA5B96D5}" type="presParOf" srcId="{F9668D3C-363E-44D3-94AF-0844FF04223E}" destId="{8B7833BC-899B-4520-8E0F-055A2C7951E5}" srcOrd="2" destOrd="0" presId="urn:microsoft.com/office/officeart/2005/8/layout/vList6"/>
    <dgm:cxn modelId="{71B74C64-4FD7-4415-AA26-A803575140E2}" type="presParOf" srcId="{8B7833BC-899B-4520-8E0F-055A2C7951E5}" destId="{7F5B9A14-6CA9-4779-B9FC-9488AC7398CF}" srcOrd="0" destOrd="0" presId="urn:microsoft.com/office/officeart/2005/8/layout/vList6"/>
    <dgm:cxn modelId="{0BED176B-BDD5-44B6-9720-A6E3821804EC}" type="presParOf" srcId="{8B7833BC-899B-4520-8E0F-055A2C7951E5}" destId="{3CAE3B95-2EED-4757-BDD2-185EB3DFC8DD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DBF6A4D-11DA-43C6-8FD1-41CB21729CDB}">
      <dsp:nvSpPr>
        <dsp:cNvPr id="0" name=""/>
        <dsp:cNvSpPr/>
      </dsp:nvSpPr>
      <dsp:spPr>
        <a:xfrm>
          <a:off x="566" y="102755"/>
          <a:ext cx="2314768" cy="2314768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Смысловое чтение</a:t>
          </a:r>
        </a:p>
      </dsp:txBody>
      <dsp:txXfrm>
        <a:off x="566" y="102755"/>
        <a:ext cx="2314768" cy="2314768"/>
      </dsp:txXfrm>
    </dsp:sp>
    <dsp:sp modelId="{2524F7D2-566C-4AA5-B910-587D1D59530A}">
      <dsp:nvSpPr>
        <dsp:cNvPr id="0" name=""/>
        <dsp:cNvSpPr/>
      </dsp:nvSpPr>
      <dsp:spPr>
        <a:xfrm>
          <a:off x="2503294" y="588857"/>
          <a:ext cx="1342565" cy="1342565"/>
        </a:xfrm>
        <a:prstGeom prst="mathEqual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500" kern="1200"/>
        </a:p>
      </dsp:txBody>
      <dsp:txXfrm>
        <a:off x="2503294" y="588857"/>
        <a:ext cx="1342565" cy="1342565"/>
      </dsp:txXfrm>
    </dsp:sp>
    <dsp:sp modelId="{EA3469E3-5F8C-4645-B648-16A51612F9C0}">
      <dsp:nvSpPr>
        <dsp:cNvPr id="0" name=""/>
        <dsp:cNvSpPr/>
      </dsp:nvSpPr>
      <dsp:spPr>
        <a:xfrm>
          <a:off x="4008627" y="90834"/>
          <a:ext cx="3094406" cy="2314768"/>
        </a:xfrm>
        <a:prstGeom prst="ellipse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shade val="51000"/>
                <a:satMod val="130000"/>
              </a:schemeClr>
            </a:gs>
            <a:gs pos="80000">
              <a:schemeClr val="accent5">
                <a:hueOff val="-9933876"/>
                <a:satOff val="39811"/>
                <a:lumOff val="8628"/>
                <a:alphaOff val="0"/>
                <a:shade val="93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Функциональная читательская грамотность</a:t>
          </a:r>
        </a:p>
      </dsp:txBody>
      <dsp:txXfrm>
        <a:off x="4008627" y="90834"/>
        <a:ext cx="3094406" cy="2314768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0F9AC9C-F3CE-4A16-B192-7F0E9B8E4AB3}">
      <dsp:nvSpPr>
        <dsp:cNvPr id="0" name=""/>
        <dsp:cNvSpPr/>
      </dsp:nvSpPr>
      <dsp:spPr>
        <a:xfrm>
          <a:off x="1021843" y="1653471"/>
          <a:ext cx="412177" cy="7853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06088" y="0"/>
              </a:lnTo>
              <a:lnTo>
                <a:pt x="206088" y="785398"/>
              </a:lnTo>
              <a:lnTo>
                <a:pt x="412177" y="785398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1205757" y="2023996"/>
        <a:ext cx="44349" cy="44349"/>
      </dsp:txXfrm>
    </dsp:sp>
    <dsp:sp modelId="{4E143B9E-0570-4B68-8894-12989EC134EF}">
      <dsp:nvSpPr>
        <dsp:cNvPr id="0" name=""/>
        <dsp:cNvSpPr/>
      </dsp:nvSpPr>
      <dsp:spPr>
        <a:xfrm>
          <a:off x="1021843" y="1607751"/>
          <a:ext cx="41217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12177" y="45720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1217627" y="1643167"/>
        <a:ext cx="20608" cy="20608"/>
      </dsp:txXfrm>
    </dsp:sp>
    <dsp:sp modelId="{933F92C7-AA73-4A3C-A4BD-9C4981E5552F}">
      <dsp:nvSpPr>
        <dsp:cNvPr id="0" name=""/>
        <dsp:cNvSpPr/>
      </dsp:nvSpPr>
      <dsp:spPr>
        <a:xfrm>
          <a:off x="1021843" y="868072"/>
          <a:ext cx="412177" cy="785398"/>
        </a:xfrm>
        <a:custGeom>
          <a:avLst/>
          <a:gdLst/>
          <a:ahLst/>
          <a:cxnLst/>
          <a:rect l="0" t="0" r="0" b="0"/>
          <a:pathLst>
            <a:path>
              <a:moveTo>
                <a:pt x="0" y="785398"/>
              </a:moveTo>
              <a:lnTo>
                <a:pt x="206088" y="785398"/>
              </a:lnTo>
              <a:lnTo>
                <a:pt x="206088" y="0"/>
              </a:lnTo>
              <a:lnTo>
                <a:pt x="412177" y="0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1205757" y="1238597"/>
        <a:ext cx="44349" cy="44349"/>
      </dsp:txXfrm>
    </dsp:sp>
    <dsp:sp modelId="{B200838D-CB95-4913-8CA2-4296C5D6B94E}">
      <dsp:nvSpPr>
        <dsp:cNvPr id="0" name=""/>
        <dsp:cNvSpPr/>
      </dsp:nvSpPr>
      <dsp:spPr>
        <a:xfrm rot="16200000">
          <a:off x="-945787" y="1339311"/>
          <a:ext cx="3306942" cy="628319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>
              <a:latin typeface="Times New Roman" pitchFamily="18" charset="0"/>
              <a:cs typeface="Times New Roman" pitchFamily="18" charset="0"/>
            </a:rPr>
            <a:t>Функциональная читательская грамотность</a:t>
          </a:r>
        </a:p>
      </dsp:txBody>
      <dsp:txXfrm rot="16200000">
        <a:off x="-945787" y="1339311"/>
        <a:ext cx="3306942" cy="628319"/>
      </dsp:txXfrm>
    </dsp:sp>
    <dsp:sp modelId="{3CBC2A7E-C799-4ADB-8F23-23895FA06606}">
      <dsp:nvSpPr>
        <dsp:cNvPr id="0" name=""/>
        <dsp:cNvSpPr/>
      </dsp:nvSpPr>
      <dsp:spPr>
        <a:xfrm>
          <a:off x="1434020" y="553912"/>
          <a:ext cx="2060886" cy="628319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Умение осмыслять и оценивать содержание и форму текста</a:t>
          </a:r>
        </a:p>
      </dsp:txBody>
      <dsp:txXfrm>
        <a:off x="1434020" y="553912"/>
        <a:ext cx="2060886" cy="628319"/>
      </dsp:txXfrm>
    </dsp:sp>
    <dsp:sp modelId="{D7FC9200-4BEC-480A-AA02-DE348B80B28F}">
      <dsp:nvSpPr>
        <dsp:cNvPr id="0" name=""/>
        <dsp:cNvSpPr/>
      </dsp:nvSpPr>
      <dsp:spPr>
        <a:xfrm>
          <a:off x="1434020" y="1339311"/>
          <a:ext cx="2060886" cy="628319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Умение интегрировать и интерпретировать сообщения текста</a:t>
          </a:r>
        </a:p>
      </dsp:txBody>
      <dsp:txXfrm>
        <a:off x="1434020" y="1339311"/>
        <a:ext cx="2060886" cy="628319"/>
      </dsp:txXfrm>
    </dsp:sp>
    <dsp:sp modelId="{48C764DB-B6A6-4312-8089-9B2850B46A6A}">
      <dsp:nvSpPr>
        <dsp:cNvPr id="0" name=""/>
        <dsp:cNvSpPr/>
      </dsp:nvSpPr>
      <dsp:spPr>
        <a:xfrm>
          <a:off x="1434020" y="2124710"/>
          <a:ext cx="2060886" cy="628319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Умение находить и извлекать информацию из текста</a:t>
          </a:r>
        </a:p>
      </dsp:txBody>
      <dsp:txXfrm>
        <a:off x="1434020" y="2124710"/>
        <a:ext cx="2060886" cy="628319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0ED82FB-3B29-4D76-992B-4FE8E6FFFAAC}">
      <dsp:nvSpPr>
        <dsp:cNvPr id="0" name=""/>
        <dsp:cNvSpPr/>
      </dsp:nvSpPr>
      <dsp:spPr>
        <a:xfrm>
          <a:off x="3291839" y="552"/>
          <a:ext cx="4937760" cy="2154694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7145" rIns="17145" bIns="17145" numCol="1" spcCol="1270" anchor="t" anchorCtr="0">
          <a:noAutofit/>
        </a:bodyPr>
        <a:lstStyle/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2700" kern="1200" dirty="0">
              <a:latin typeface="Times New Roman" pitchFamily="18" charset="0"/>
              <a:cs typeface="Times New Roman" pitchFamily="18" charset="0"/>
            </a:rPr>
            <a:t>СЭС</a:t>
          </a:r>
        </a:p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2700" kern="1200" dirty="0">
              <a:latin typeface="Times New Roman" pitchFamily="18" charset="0"/>
              <a:cs typeface="Times New Roman" pitchFamily="18" charset="0"/>
            </a:rPr>
            <a:t>Возраст, в котором обучающиеся начинают читать</a:t>
          </a:r>
        </a:p>
      </dsp:txBody>
      <dsp:txXfrm>
        <a:off x="3291839" y="552"/>
        <a:ext cx="4937760" cy="2154694"/>
      </dsp:txXfrm>
    </dsp:sp>
    <dsp:sp modelId="{4501B7F0-1A99-45D5-87FA-8FF787B6A60B}">
      <dsp:nvSpPr>
        <dsp:cNvPr id="0" name=""/>
        <dsp:cNvSpPr/>
      </dsp:nvSpPr>
      <dsp:spPr>
        <a:xfrm>
          <a:off x="0" y="552"/>
          <a:ext cx="3291840" cy="215469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40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Не поддаются влиянию</a:t>
          </a:r>
        </a:p>
      </dsp:txBody>
      <dsp:txXfrm>
        <a:off x="0" y="552"/>
        <a:ext cx="3291840" cy="2154694"/>
      </dsp:txXfrm>
    </dsp:sp>
    <dsp:sp modelId="{3CAE3B95-2EED-4757-BDD2-185EB3DFC8DD}">
      <dsp:nvSpPr>
        <dsp:cNvPr id="0" name=""/>
        <dsp:cNvSpPr/>
      </dsp:nvSpPr>
      <dsp:spPr>
        <a:xfrm>
          <a:off x="3291839" y="2370716"/>
          <a:ext cx="4937760" cy="2154694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tint val="40000"/>
            <a:alpha val="90000"/>
            <a:hueOff val="5025821"/>
            <a:satOff val="-4378"/>
            <a:lumOff val="-6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5025821"/>
              <a:satOff val="-4378"/>
              <a:lumOff val="-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7145" rIns="17145" bIns="17145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700" kern="1200" dirty="0">
              <a:latin typeface="Times New Roman" pitchFamily="18" charset="0"/>
              <a:cs typeface="Times New Roman" pitchFamily="18" charset="0"/>
            </a:rPr>
            <a:t>Педагогические технологии</a:t>
          </a: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700" kern="1200" dirty="0">
              <a:latin typeface="Times New Roman" pitchFamily="18" charset="0"/>
              <a:cs typeface="Times New Roman" pitchFamily="18" charset="0"/>
            </a:rPr>
            <a:t>Отношение к обучению и чтению и т.д.</a:t>
          </a:r>
        </a:p>
      </dsp:txBody>
      <dsp:txXfrm>
        <a:off x="3291839" y="2370716"/>
        <a:ext cx="4937760" cy="2154694"/>
      </dsp:txXfrm>
    </dsp:sp>
    <dsp:sp modelId="{7F5B9A14-6CA9-4779-B9FC-9488AC7398CF}">
      <dsp:nvSpPr>
        <dsp:cNvPr id="0" name=""/>
        <dsp:cNvSpPr/>
      </dsp:nvSpPr>
      <dsp:spPr>
        <a:xfrm>
          <a:off x="0" y="2370716"/>
          <a:ext cx="3291840" cy="2154694"/>
        </a:xfrm>
        <a:prstGeom prst="round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40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Поддаются влиянию</a:t>
          </a:r>
        </a:p>
      </dsp:txBody>
      <dsp:txXfrm>
        <a:off x="0" y="2370716"/>
        <a:ext cx="3291840" cy="21546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30FC11-58BC-4EDB-87D5-040338F090C3}" type="datetimeFigureOut">
              <a:rPr lang="ru-RU" smtClean="0"/>
              <a:pPr/>
              <a:t>25.04.2017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CCC4B7-A456-4DC6-8712-BB20F34EA7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66875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CCC4B7-A456-4DC6-8712-BB20F34EA7F6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651866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Представлено распределении обучающихся с учетом детализации базового уровня освоения умения смыслового чтения.</a:t>
            </a:r>
          </a:p>
          <a:p>
            <a:endParaRPr lang="ru-R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Обучающиеся, остановившиеся на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одноструктурном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уровне были отнесены к базовому уровню из-за невозможности четко разделить уровни когнитивного развития по классам, так как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гетерохронность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развития не позволяет однозначно отнести обучающегося, находящего на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одноструктурном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уровне к уровню ниже базового до окончания им 9-ого класса. Однако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одноструктурный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уровень можно отнести скорее к норме начальной школы. Большинство обучающихся 7-х классов должны находится в таком возрасте на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мультиструктурном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уровне и уровне отношений.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CCC4B7-A456-4DC6-8712-BB20F34EA7F6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48952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показано распределение участников тестирования по качественным уровням познавательной деятельности в различных школах региона</a:t>
            </a:r>
          </a:p>
          <a:p>
            <a:endParaRPr lang="ru-R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Школы упорядочены по сокращению среднего значения тестового балла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CCC4B7-A456-4DC6-8712-BB20F34EA7F6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98656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Тоже самое только по кластерам (1 – лицеи, гимназии, школы с углубленным изучением отдельных предметов; 4 – большие городские школы (более 400 обучающихся); 6</a:t>
            </a:r>
            <a:r>
              <a:rPr lang="ru-RU" baseline="0" dirty="0"/>
              <a:t> – поселковые школы; 7 – сельские школы</a:t>
            </a:r>
            <a:r>
              <a:rPr lang="ru-RU" dirty="0"/>
              <a:t>)</a:t>
            </a:r>
          </a:p>
          <a:p>
            <a:endParaRPr lang="ru-RU" dirty="0"/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Значимость различий в результатах тестирования между кластерами образовательных организаций проверялась с помощью однофакторного дисперсионного анализа</a:t>
            </a:r>
          </a:p>
          <a:p>
            <a:endParaRPr lang="ru-R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Информация к размышлению: только результаты обучающихся из образовательных организаций 1-ого кластера (гимназии, лицеи и школы с углубленным изучением отдельных предметов) значимо выше результатов обучающихся из всех других кластеров, результаты обучающихся из школ 4-ого кластера (городские школы более 400 человек) и из школ 6-ого и 7-ого кластеров (поселковые и сельские школы) статистически не отличаются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CCC4B7-A456-4DC6-8712-BB20F34EA7F6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754700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Для объяснения причин полученных результатов были использованы контекстные факторы, которые позволяют стоить гипотезы, судить о возможных причинах тех или иных результатов, а также проводить содержательный анализ</a:t>
            </a:r>
          </a:p>
          <a:p>
            <a:endParaRPr lang="ru-R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CCC4B7-A456-4DC6-8712-BB20F34EA7F6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301948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CCC4B7-A456-4DC6-8712-BB20F34EA7F6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0321286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135188" y="685800"/>
            <a:ext cx="2587625" cy="1941513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685800" y="2915816"/>
            <a:ext cx="5486400" cy="5542384"/>
          </a:xfrm>
        </p:spPr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График, который отражают значимость различных контекстных факторов для успешности в смысловом чтении у семиклассников.</a:t>
            </a:r>
            <a:endParaRPr lang="ru-RU" dirty="0"/>
          </a:p>
          <a:p>
            <a:endParaRPr lang="ru-RU" dirty="0"/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Контекстные факторы расположены в порядке убывания их влияния (на графике представлена только часть контекстных факторов, которая имеет наибольшее влияние)</a:t>
            </a:r>
          </a:p>
          <a:p>
            <a:endParaRPr lang="ru-R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Наиболее влиятельными контекстными факторами являются культурный и социально-экономическая статус семьи обучающегося (наличие дома литературы, компьютера, стола и т.д.)</a:t>
            </a:r>
          </a:p>
          <a:p>
            <a:endParaRPr lang="ru-R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Были выявлены положительные связи на высоком уровне значимости между наличием дома книг и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сформированностью</a:t>
            </a:r>
            <a:r>
              <a:rPr lang="ru-RU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всех читательских действий</a:t>
            </a:r>
          </a:p>
          <a:p>
            <a:endParaRPr lang="ru-RU" sz="1200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Интересна связь успешности в читательских действиях с тем, насколько рано обучающиеся начали читать. Чем раньше обучающиеся начали читать (самый ранний вариант 4 года), тем успешнее они в читательских действиях, однако, стоит учесть, что связь слабеет с усложнением читательских действий. Читательский действия более сложного порядка, такие как оценка формы и содержания текста не так сильно зависят от раннего начала чтения</a:t>
            </a:r>
          </a:p>
          <a:p>
            <a:endParaRPr lang="ru-R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Имеет место связь между тем, насколько поздно обучающиеся начали читать и отношением к чтению, как к трудному занятию, чем позже начали читать, тем труднее и непривычнее</a:t>
            </a:r>
            <a:r>
              <a:rPr lang="ru-RU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для них это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занятие </a:t>
            </a:r>
          </a:p>
          <a:p>
            <a:endParaRPr lang="ru-R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Прослеживается вполне закономерная связь между наличием дома книг и ранним началом чтения, обучающиеся, у которых дома есть литература начинают читать раньше.</a:t>
            </a:r>
            <a:endParaRPr lang="ru-RU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CCC4B7-A456-4DC6-8712-BB20F34EA7F6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9077783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Без понимания условия задачи и не умея переформулировать его в нужном ключе, вычленить важную информацию, построить модель, решение задачи затруднено даже при условии умения производить арифметические действия без ошибок. Обучающийся успешный в чтении становится успешным в решении задач, а деятельность, в которой человек успешен обычно доставляет удовольствие, нравится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CCC4B7-A456-4DC6-8712-BB20F34EA7F6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046157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Цели образования в современном обществе уже давно не сводятся к фиксированному набору знаний и навыков, которые транслируются из поколения в поколение. Хотя это и самая понятная часть, как для пользователей (педагогов и администрации ОО), так и для создателей измерительных…оценочных процедур. Знание должно быть применимо к различным новым и сложным ситуациям и контекстам. Центральное место в исследованиях, посвященных развитию человеческих ресурсов и эффективности образования, занимает понятие </a:t>
            </a:r>
            <a:r>
              <a:rPr lang="ru-RU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компетенции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Т.Е. способности успешно выполнять сложные требования в разнообразных контекстах путем мобилизации психологических ресурсов, в том числе знаний и навыков, мотивации, отношения, эмоций и других социальных и поведенческих компонентов.</a:t>
            </a: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Не вызывает сомнений, что каждый в своей степени метапредметные и личностные результаты образования определяют как академическую, так и жизненную успешность или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неуспешность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обучающихся.</a:t>
            </a: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 личностных скажут отдельно, мы остановимся на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метопредмете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CCC4B7-A456-4DC6-8712-BB20F34EA7F6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522516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 если предметные результаты привычны и понятны, не вызываю сложностей как при внутришкольном, так и при внешнем оценивании, то метапредметные и личностные результаты в какой-то степени стали камнем преткновения, как для разработчиков, так и для пользователей.</a:t>
            </a:r>
          </a:p>
          <a:p>
            <a:endParaRPr lang="ru-RU" dirty="0"/>
          </a:p>
          <a:p>
            <a:r>
              <a:rPr lang="ru-RU" dirty="0"/>
              <a:t>Еще одним моментом является то, что некоторые результаты (метапредметные и личностные) меняют свои формулировки или даже появляются и исчезают. Подразумевается, конечно, что результаты </a:t>
            </a:r>
            <a:r>
              <a:rPr lang="ru-RU" dirty="0" err="1"/>
              <a:t>переструктурируются</a:t>
            </a:r>
            <a:r>
              <a:rPr lang="ru-RU" dirty="0"/>
              <a:t>, входят в более общие и не исчезают бесследно, но с точки зрения оценщика – это напряженный момент </a:t>
            </a:r>
          </a:p>
          <a:p>
            <a:endParaRPr lang="ru-RU" dirty="0"/>
          </a:p>
          <a:p>
            <a:r>
              <a:rPr lang="ru-RU" dirty="0"/>
              <a:t>Например метапредметный результат №9</a:t>
            </a: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начальной школе этот метапредметный результат звучит</a:t>
            </a:r>
            <a:r>
              <a:rPr lang="ru-RU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как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 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овладение навыками смыслового чтения текстов различных стилей и жанров в соответствии с целями и задачами; умение осознанно строить речевое высказывание в соответствии с задачами коммуникации и составлять тексты в устной и письменной формах</a:t>
            </a:r>
          </a:p>
          <a:p>
            <a:endParaRPr lang="ru-RU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ООО просто смысловое</a:t>
            </a:r>
            <a:r>
              <a:rPr lang="ru-RU" sz="12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чтение</a:t>
            </a:r>
            <a:endParaRPr lang="ru-RU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dirty="0"/>
              <a:t>Таким образом, либо совершенно ничего не меняется от 4 к 9 классу в целях и способах чтения, либо перед разработчиками измерительных инструментов и процедур встает проблема </a:t>
            </a:r>
            <a:r>
              <a:rPr lang="ru-RU" dirty="0" err="1"/>
              <a:t>операционализации</a:t>
            </a:r>
            <a:endParaRPr lang="ru-RU" dirty="0"/>
          </a:p>
          <a:p>
            <a:endParaRPr lang="ru-RU" dirty="0"/>
          </a:p>
          <a:p>
            <a:r>
              <a:rPr lang="ru-RU" dirty="0"/>
              <a:t>При этом, хочу отметить, что смысловое чтение не самый проблемный пример, особенно с процедурной точки зрения (в отличие от коммуникативных и регулятивных УУД). В том числе и поэтому, а в основном потому что отечественные и международные исследования, а главное их анализ авторитетными специалистами Галиной </a:t>
            </a:r>
            <a:r>
              <a:rPr lang="ru-RU" dirty="0" err="1"/>
              <a:t>Анатольевнй</a:t>
            </a:r>
            <a:r>
              <a:rPr lang="ru-RU" dirty="0"/>
              <a:t> </a:t>
            </a:r>
            <a:r>
              <a:rPr lang="ru-RU" dirty="0" err="1"/>
              <a:t>Цукерман</a:t>
            </a:r>
            <a:r>
              <a:rPr lang="ru-RU" dirty="0"/>
              <a:t>, Марина Ивановна Кузнецова, </a:t>
            </a:r>
            <a:r>
              <a:rPr lang="ru-RU" dirty="0" err="1"/>
              <a:t>Г.С.Ковалева</a:t>
            </a:r>
            <a:r>
              <a:rPr lang="ru-RU" dirty="0"/>
              <a:t> не раз обращали внимание на важность этой компетенции для обучения, для успешности во всех предметах и жизни в целом…?? О том, что происходит между 4 и 9 классом, куда пропадает хорошо сформированная компетенция, а главное, что можно с этим сделать, позволяет говорить о том, что важность смыслового чтения сложно переоценить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CCC4B7-A456-4DC6-8712-BB20F34EA7F6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138563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Далее хотелось бы остановится не столько на инструменте, разработанном в ЯО, сколько на некоторых моментах, которые архи важны для разработчиков, и на наш взгляд, получились у нас довольно удачно </a:t>
            </a:r>
          </a:p>
          <a:p>
            <a:endParaRPr lang="ru-R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ходе анализа содержания смыслового чтения</a:t>
            </a:r>
            <a:r>
              <a:rPr lang="ru-RU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было установлено его сходство с понятием функциональная читательская грамотность</a:t>
            </a:r>
          </a:p>
          <a:p>
            <a:endParaRPr lang="ru-R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Используемое в терминологии международных сравнимых исследований понятие функциональной читательской грамотности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операционализировано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и имеет четкое определение и структуру, подходящие для создания контрольно-измерительного материала</a:t>
            </a:r>
          </a:p>
          <a:p>
            <a:endParaRPr lang="ru-R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Читательская грамотность – способность человека понимать и использовать письменные тексты, размышлять о них и заниматься чтением</a:t>
            </a:r>
          </a:p>
          <a:p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для того, чтобы достигать своих целей, расширять свои знания и возможности, участвовать в социальной жизни. Что хорошо соотносится с целями чтения в подростковом возрасте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CCC4B7-A456-4DC6-8712-BB20F34EA7F6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32160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Понятно, что у любых измерений есть свои конкретные цели, но так как кроме внешней оценки важна и обратная связь для педагогов</a:t>
            </a:r>
          </a:p>
          <a:p>
            <a:r>
              <a:rPr lang="ru-RU" dirty="0"/>
              <a:t>Одновременно с количественными для педагогов (пользователей) важны содержательные уровни, которые позволят дифференцировать обучающихся и осмысленно подобать индивидуальный подход, уровень трудности, средства и способы работы с ним</a:t>
            </a:r>
          </a:p>
          <a:p>
            <a:endParaRPr lang="ru-RU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/>
              <a:t>То есть даже при том, что как на начальном уровне, так и ближе к концу уровня обучающиеся могут очень сильно отличаться друг от друга – даже в рамках одного класса. сегодня согласно требованиям ФГОС и профессионального стандарта, учитель должен уметь работать одинаково хорошо с совершенно разными детьми – главное понимать их проблемы, дефициты и сильные стороны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/>
              <a:t>Оценка метапредметных результатов обучающихся преследует весьма важную цель – при правильном подходе она может помочь педагогу перевести отстающего ребенка в более успешные </a:t>
            </a:r>
            <a:r>
              <a:rPr lang="ru-RU" dirty="0">
                <a:solidFill>
                  <a:srgbClr val="FF0000"/>
                </a:solidFill>
              </a:rPr>
              <a:t>кластеры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CCC4B7-A456-4DC6-8712-BB20F34EA7F6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863510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Для обеспечения 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конструктной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и содержательной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валидности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в содержании теста необходимо отобразить самое важное, что</a:t>
            </a:r>
            <a:r>
              <a:rPr lang="ru-RU" sz="12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должны усвоить обучающиеся в определенной иерархии (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 основе их естественной взаимосвязи)</a:t>
            </a:r>
            <a:endParaRPr lang="ru-R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ru-R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Согласно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SOLO-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таксономии, существует 5 качественных уровней познавательной деятельности. Каждый из этих уровней связан с определенным типом ориентировки в предметном содержании и проявляется в глубине понимания вопроса. </a:t>
            </a:r>
          </a:p>
          <a:p>
            <a:endParaRPr lang="ru-R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SOLO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-таксономия базируется на теории Ж. Пиаже об этапах развития познавательной деятельности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CCC4B7-A456-4DC6-8712-BB20F34EA7F6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472608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701800" y="685800"/>
            <a:ext cx="3454400" cy="25908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685800" y="3347864"/>
            <a:ext cx="5486400" cy="5616624"/>
          </a:xfrm>
        </p:spPr>
        <p:txBody>
          <a:bodyPr/>
          <a:lstStyle/>
          <a:p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 точки зрения глубины понимания, авторы</a:t>
            </a:r>
            <a:r>
              <a:rPr lang="ru-RU" sz="12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выделяют 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 уровней. На первом - поверхностное понимание, предварительное выделение фигуры из фона, не более. Пятый - глубокое понимание оснований, выход в надсистему. </a:t>
            </a:r>
          </a:p>
          <a:p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Снизу - вверх</a:t>
            </a:r>
          </a:p>
          <a:p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Например:</a:t>
            </a:r>
          </a:p>
          <a:p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</a:t>
            </a:r>
            <a:r>
              <a:rPr lang="ru-RU" sz="12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обучающиеся читают текст, получают первичное представление о растении, которое стало темой текста, возможно слышали о нем раньше, могут найти в тексте релевантную информацию В ЯВНОМ ВИДЕ для ответов на простые вопросы и выписать ее.</a:t>
            </a:r>
            <a:endParaRPr lang="ru-RU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</a:t>
            </a:r>
            <a:r>
              <a:rPr lang="ru-RU" sz="12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обучающихся уже может сопоставить существенные детали вопроса (например, искомое свойство объекта, время, место и т.д.) с деталями текста, то есть может вычленить конкретную причинно-следственную связь (из вопроса)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 Например,</a:t>
            </a:r>
            <a:r>
              <a:rPr lang="ru-RU" sz="12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может найти ответ на вопрос об особенностях размножения борщевика</a:t>
            </a:r>
            <a:r>
              <a:rPr lang="ru-RU" dirty="0"/>
              <a:t/>
            </a:r>
            <a:br>
              <a:rPr lang="ru-RU" dirty="0"/>
            </a:b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 – выделяются</a:t>
            </a:r>
            <a:r>
              <a:rPr lang="ru-RU" sz="12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уже 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 одна существенная</a:t>
            </a:r>
            <a:r>
              <a:rPr lang="ru-RU" sz="12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деталь, причинно-следственная связь или основание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а несколько, но они по-прежнему не</a:t>
            </a:r>
            <a:r>
              <a:rPr lang="ru-RU" sz="12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связаны между собой в целостную картину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поиск</a:t>
            </a:r>
            <a:r>
              <a:rPr lang="ru-RU" sz="12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всех существенных особенностей борщевика</a:t>
            </a:r>
            <a:r>
              <a:rPr lang="ru-RU" dirty="0"/>
              <a:t/>
            </a:r>
            <a:br>
              <a:rPr lang="ru-RU" dirty="0"/>
            </a:b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</a:t>
            </a:r>
            <a:r>
              <a:rPr lang="ru-RU" sz="12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(целостное, системное понимание вопроса ), учитывается взаимосвязь оснований, их вклад и роль. Место борщевика в экологической цепочке в связи с его особенностями, его достоинства и недостатки в качестве </a:t>
            </a:r>
            <a:r>
              <a:rPr lang="ru-RU" sz="12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культурного растения и т.д.</a:t>
            </a:r>
            <a:r>
              <a:rPr lang="ru-RU" dirty="0"/>
              <a:t/>
            </a:r>
            <a:br>
              <a:rPr lang="ru-RU" dirty="0"/>
            </a:b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</a:t>
            </a:r>
            <a:r>
              <a:rPr lang="ru-RU" sz="12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(выход за рамки понятия)</a:t>
            </a:r>
            <a:r>
              <a:rPr lang="ru-RU" sz="12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аналоги экологической проблемы с борщевиком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Уровням познавательной деятельности были поставлены в соответствие индикаторы, т.е. читательские умения и действия. Выполнение тех или иных заданий теста, направленных на диагностику определенных читательских умений и действий, служит детектором, выявляющим глубину понимания информации обучающимся. В результате тест может выполнять функцию диагностики качественных уровней познавательной деятельности, свойственных обучающемуся.</a:t>
            </a:r>
            <a:endParaRPr lang="ru-RU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CCC4B7-A456-4DC6-8712-BB20F34EA7F6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642648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Статистические показатели двух вариантов достаточно близки. Показатели надежности имеют достаточные значения – не ниже 0,8 по обоим вариантам. Средние коэффициенты решаемости и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дискриминативности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близки к оптимальным значениям</a:t>
            </a:r>
          </a:p>
          <a:p>
            <a:endParaRPr lang="ru-R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Хотелось бы обратить внимание на то, что в настоящее время пользователи часто не могут составить компетентного мнения о качестве того или иного измерительного инструмента, хотя довольно часто могут закупать их или пытаться разрабатывать своими силами. Это реальная проблема, которую озвучивают педагоги и администрация ОО, должны ли они сами что-то разрабатывать (какой-то фонд оценочных средств), могут ли они это сделать в рамках своей ОО, обладают ли достаточной компетентностью в данном вопросе</a:t>
            </a:r>
          </a:p>
          <a:p>
            <a:endParaRPr lang="ru-R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Пример про подготовку к ВПР</a:t>
            </a:r>
          </a:p>
          <a:p>
            <a:endParaRPr lang="ru-R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Необходимо развивать культуру понимания критериев качества измерительного инструментария (не основываясь только на авторитете издательства, которое напечатало тот или иной тест или контрольную)</a:t>
            </a:r>
          </a:p>
          <a:p>
            <a:endParaRPr lang="ru-R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 этом важна также открытость источников информации, из которых можно составить мнение о качестве того или иного инструмента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CCC4B7-A456-4DC6-8712-BB20F34EA7F6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679919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411288" y="250825"/>
            <a:ext cx="4035425" cy="30257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685800" y="3419872"/>
            <a:ext cx="5486400" cy="5038328"/>
          </a:xfrm>
        </p:spPr>
        <p:txBody>
          <a:bodyPr/>
          <a:lstStyle/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Оценивание участников тестирования происходит с использованием двух подходов - нормативно- и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критериально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-ориентированного, совмещенных в соответствии с современной теорией тестирования</a:t>
            </a:r>
          </a:p>
          <a:p>
            <a:endParaRPr lang="ru-R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рамках нормативно-ориентированного подхода каждому участнику тестирования присваивается интегральный тестовый балл. </a:t>
            </a: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Для реализации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критериально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-ориентированного подхода разработан ступенчатый вариант шкалы образовательных результатов, основанный на пороговых значениях, делящих всех участников на группы, соответствующие различным качественным уровням</a:t>
            </a:r>
          </a:p>
          <a:p>
            <a:endParaRPr lang="ru-R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Уровень можно рассматривать как достигнутый, если по крайней мере 50% заданий данного уровня выполнены верно. Всего выделено 3 категории достижений, которые отвечают следующим содержательным критериям:</a:t>
            </a:r>
          </a:p>
          <a:p>
            <a:r>
              <a:rPr lang="ru-RU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Ниже базового уровня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обучающийся выполняет менее 50% заданий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предструктурного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уровня.</a:t>
            </a:r>
          </a:p>
          <a:p>
            <a:r>
              <a:rPr lang="ru-RU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Базовый уровень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–учащийся выполняет не менее 50% заданий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однострукрурного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уровня, а также может выполнять задания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мультиструктурного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уровня и уровня отношений.</a:t>
            </a:r>
          </a:p>
          <a:p>
            <a:r>
              <a:rPr lang="ru-RU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Повышенный уровень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учащийся выполняет не менее 50% заданий абстрактного уровня.</a:t>
            </a:r>
          </a:p>
          <a:p>
            <a:endParaRPr lang="ru-R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Таким образом, каждому участнику тестирования, помимо интегрального тестового балла определяется ступень, которой он достиг. Если учащийся не достиг даже базового уровня, вероятность выполнения им заданий базового и повышенного уровней практически равна нулю.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CCC4B7-A456-4DC6-8712-BB20F34EA7F6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804963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25.04.2017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268760"/>
            <a:ext cx="8208912" cy="2331691"/>
          </a:xfrm>
        </p:spPr>
        <p:txBody>
          <a:bodyPr>
            <a:normAutofit fontScale="90000"/>
          </a:bodyPr>
          <a:lstStyle/>
          <a:p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Оценка метапредметных результатов – ключ к пониманию достижений и проблем обучающихся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653136"/>
            <a:ext cx="6584776" cy="985664"/>
          </a:xfrm>
        </p:spPr>
        <p:txBody>
          <a:bodyPr>
            <a:noAutofit/>
          </a:bodyPr>
          <a:lstStyle/>
          <a:p>
            <a:pPr algn="r"/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Петрова Н.В.</a:t>
            </a:r>
          </a:p>
          <a:p>
            <a:pPr algn="r"/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Отдел организации итоговой аттестации </a:t>
            </a:r>
          </a:p>
          <a:p>
            <a:pPr algn="r"/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мониторинга качества образования</a:t>
            </a:r>
          </a:p>
          <a:p>
            <a:pPr algn="r"/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ГУ ЯО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ЦОиККО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105985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" y="620688"/>
            <a:ext cx="9144000" cy="6237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752782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979712" y="0"/>
          <a:ext cx="5112568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30692527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Autofit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Распределение участников тестирования по ступеням достижений в зависимости от кластерной группы образовательной организации</a:t>
            </a:r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132856"/>
            <a:ext cx="6873020" cy="44852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6008757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Контекстные факторы: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социально-экономический и культурный статус семей;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особенности взаимодействия с педагогами на уроках; 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предпочтения в способах работы на уроках; 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отношение к чтению;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время, затрачиваемое на выполнение домашнего задания и т.д. </a:t>
            </a:r>
          </a:p>
        </p:txBody>
      </p:sp>
    </p:spTree>
    <p:extLst>
      <p:ext uri="{BB962C8B-B14F-4D97-AF65-F5344CB8AC3E}">
        <p14:creationId xmlns:p14="http://schemas.microsoft.com/office/powerpoint/2010/main" xmlns="" val="38025322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Контекстные факторы: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96890924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5184725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Рейтинг значимости контекстных факторов для успешности в смысловом чтении </a:t>
            </a:r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268760"/>
            <a:ext cx="9144000" cy="5589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8827675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Имеют место связи между предпочтением различных литературных жанров и учебных действий с успешностью в различных читательских умениях. </a:t>
            </a:r>
          </a:p>
          <a:p>
            <a:pPr marL="0" indent="0"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Самое важное, что умение читать и понимать прочитанное, интегрировать отдельные части текста в значащее единое целое, кратко формулировать основные мысли и умозаключения позволяют быть успешным не только в чтении, но и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в решении учебных </a:t>
            </a:r>
            <a:r>
              <a:rPr lang="ru-RU" sz="2800" b="1" u="sng" dirty="0">
                <a:latin typeface="Times New Roman" pitchFamily="18" charset="0"/>
                <a:cs typeface="Times New Roman" pitchFamily="18" charset="0"/>
              </a:rPr>
              <a:t>задач</a:t>
            </a:r>
            <a:endParaRPr lang="ru-RU" sz="2800" u="sng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186815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2636912"/>
            <a:ext cx="8229600" cy="1143000"/>
          </a:xfrm>
        </p:spPr>
        <p:txBody>
          <a:bodyPr/>
          <a:lstStyle/>
          <a:p>
            <a:r>
              <a:rPr lang="ru-RU" dirty="0"/>
              <a:t>СПАСИБО ЗА ВНИМАНИЕ!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Почему </a:t>
            </a:r>
            <a:r>
              <a:rPr lang="ru-RU" dirty="0" err="1"/>
              <a:t>метапредметные</a:t>
            </a:r>
            <a:r>
              <a:rPr lang="ru-RU" dirty="0"/>
              <a:t> результаты?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705275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Метапредметные результаты как основа для приобретения знаний и навыков необходимых для академической и жизненной успешности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764704"/>
            <a:ext cx="8147248" cy="5361459"/>
          </a:xfrm>
        </p:spPr>
        <p:txBody>
          <a:bodyPr>
            <a:normAutofit/>
          </a:bodyPr>
          <a:lstStyle/>
          <a:p>
            <a:r>
              <a:rPr lang="ru-RU" dirty="0"/>
              <a:t>Предметные результаты – привычно и понятно, вполне осуществимо</a:t>
            </a:r>
          </a:p>
          <a:p>
            <a:endParaRPr lang="ru-RU" dirty="0"/>
          </a:p>
          <a:p>
            <a:r>
              <a:rPr lang="ru-RU" dirty="0"/>
              <a:t>Метапредметные результаты – не привычно, часто сложно осуществимо</a:t>
            </a:r>
          </a:p>
          <a:p>
            <a:endParaRPr lang="ru-RU" dirty="0"/>
          </a:p>
          <a:p>
            <a:r>
              <a:rPr lang="ru-RU" dirty="0"/>
              <a:t>Личностные результаты – специфично, не привычно, часто сложно осуществимо </a:t>
            </a:r>
          </a:p>
        </p:txBody>
      </p:sp>
    </p:spTree>
    <p:extLst>
      <p:ext uri="{BB962C8B-B14F-4D97-AF65-F5344CB8AC3E}">
        <p14:creationId xmlns:p14="http://schemas.microsoft.com/office/powerpoint/2010/main" xmlns="" val="14253206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08112"/>
          </a:xfrm>
        </p:spPr>
        <p:txBody>
          <a:bodyPr/>
          <a:lstStyle/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Операционализация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конструкта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783961717"/>
              </p:ext>
            </p:extLst>
          </p:nvPr>
        </p:nvGraphicFramePr>
        <p:xfrm>
          <a:off x="1187624" y="1052736"/>
          <a:ext cx="7128792" cy="2520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xmlns="" val="2563435398"/>
              </p:ext>
            </p:extLst>
          </p:nvPr>
        </p:nvGraphicFramePr>
        <p:xfrm>
          <a:off x="4644008" y="3356992"/>
          <a:ext cx="3888432" cy="33069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xmlns="" val="5778914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467544" y="836712"/>
            <a:ext cx="4038600" cy="5342205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Количественные уровни: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/>
              <a:t>Базовый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/>
              <a:t>Повышенный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/>
              <a:t>Ниже базового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4648200" y="836712"/>
            <a:ext cx="4038600" cy="5289451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Содержательные уровни: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 err="1"/>
              <a:t>Предструктурный</a:t>
            </a:r>
            <a:r>
              <a:rPr lang="ru-RU" dirty="0"/>
              <a:t> уровень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 err="1"/>
              <a:t>Одноструктурный</a:t>
            </a:r>
            <a:r>
              <a:rPr lang="ru-RU" dirty="0"/>
              <a:t> уровень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 err="1"/>
              <a:t>Мультиструктурный</a:t>
            </a:r>
            <a:r>
              <a:rPr lang="ru-RU" dirty="0"/>
              <a:t> уровень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/>
              <a:t>Уровень отношений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/>
              <a:t>Абстрактный уровень</a:t>
            </a:r>
          </a:p>
        </p:txBody>
      </p:sp>
    </p:spTree>
    <p:extLst>
      <p:ext uri="{BB962C8B-B14F-4D97-AF65-F5344CB8AC3E}">
        <p14:creationId xmlns:p14="http://schemas.microsoft.com/office/powerpoint/2010/main" xmlns="" val="12658743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Таксономия педагогических целей: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1"/>
            <a:ext cx="8229600" cy="158417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Модель теста смыслового чтения разработана в рамках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SOLO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-таксономии педагогических целей (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Structure of Observed Learning Outcome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), предложенной К.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Бигсом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и Д.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Коллисом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(С.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Biggs and D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Collis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780928"/>
            <a:ext cx="5926137" cy="382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3644225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SOLO-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таксономия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1412776"/>
            <a:ext cx="4464496" cy="4536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54063" y="980728"/>
            <a:ext cx="5389937" cy="52030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6140234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Характеристика инструментария</a:t>
            </a:r>
            <a:r>
              <a:rPr lang="ru-RU" dirty="0"/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396751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варианта с близкими статистическими характеристиками, оба – включают общие задания, позволяющие провести процедуры выравнивания и получить оценки участников на единой шкале</a:t>
            </a: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N =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635 обучающихся 7-х классов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830" y="3212976"/>
            <a:ext cx="9267740" cy="36450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2074614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8465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66829993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3809</TotalTime>
  <Words>1889</Words>
  <Application>Microsoft Office PowerPoint</Application>
  <PresentationFormat>Экран (4:3)</PresentationFormat>
  <Paragraphs>156</Paragraphs>
  <Slides>17</Slides>
  <Notes>16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Оценка метапредметных результатов – ключ к пониманию достижений и проблем обучающихся</vt:lpstr>
      <vt:lpstr>Почему метапредметные результаты?</vt:lpstr>
      <vt:lpstr>Слайд 3</vt:lpstr>
      <vt:lpstr>Операционализация конструкта</vt:lpstr>
      <vt:lpstr>Слайд 5</vt:lpstr>
      <vt:lpstr>Таксономия педагогических целей:</vt:lpstr>
      <vt:lpstr>SOLO-таксономия</vt:lpstr>
      <vt:lpstr>Характеристика инструментария:</vt:lpstr>
      <vt:lpstr>Слайд 9</vt:lpstr>
      <vt:lpstr>Слайд 10</vt:lpstr>
      <vt:lpstr>Слайд 11</vt:lpstr>
      <vt:lpstr>Распределение участников тестирования по ступеням достижений в зависимости от кластерной группы образовательной организации</vt:lpstr>
      <vt:lpstr>Контекстные факторы:</vt:lpstr>
      <vt:lpstr>Контекстные факторы:</vt:lpstr>
      <vt:lpstr>Рейтинг значимости контекстных факторов для успешности в смысловом чтении </vt:lpstr>
      <vt:lpstr>Слайд 16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Результаты мониторингового исследования сформированности умения смыслового чтения у обучающихся 7-х классов</dc:title>
  <cp:lastModifiedBy>ГоршковаНВ</cp:lastModifiedBy>
  <cp:revision>121</cp:revision>
  <dcterms:modified xsi:type="dcterms:W3CDTF">2017-04-25T06:12:38Z</dcterms:modified>
</cp:coreProperties>
</file>