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4" r:id="rId3"/>
    <p:sldId id="294" r:id="rId4"/>
    <p:sldId id="295" r:id="rId5"/>
    <p:sldId id="302" r:id="rId6"/>
    <p:sldId id="296" r:id="rId7"/>
    <p:sldId id="301" r:id="rId8"/>
    <p:sldId id="297" r:id="rId9"/>
    <p:sldId id="298" r:id="rId10"/>
    <p:sldId id="29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8" d="100"/>
          <a:sy n="88" d="100"/>
        </p:scale>
        <p:origin x="-106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ВСЕ!$J$1677:$M$1677</c:f>
              <c:strCache>
                <c:ptCount val="4"/>
                <c:pt idx="0">
                  <c:v>директивный</c:v>
                </c:pt>
                <c:pt idx="1">
                  <c:v>аналитический</c:v>
                </c:pt>
                <c:pt idx="2">
                  <c:v>концептуальный</c:v>
                </c:pt>
                <c:pt idx="3">
                  <c:v>поведенческий</c:v>
                </c:pt>
              </c:strCache>
            </c:strRef>
          </c:cat>
          <c:val>
            <c:numRef>
              <c:f>ВСЕ!$J$1683:$M$1683</c:f>
              <c:numCache>
                <c:formatCode>0%</c:formatCode>
                <c:ptCount val="4"/>
                <c:pt idx="0">
                  <c:v>0.30100076982294099</c:v>
                </c:pt>
                <c:pt idx="1">
                  <c:v>0.30561970746728301</c:v>
                </c:pt>
                <c:pt idx="2">
                  <c:v>0.28329484218629702</c:v>
                </c:pt>
                <c:pt idx="3">
                  <c:v>0.30177059276366403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ВСЕ!$Q$1677:$S$1677</c:f>
              <c:strCache>
                <c:ptCount val="3"/>
                <c:pt idx="0">
                  <c:v>Транзакционный</c:v>
                </c:pt>
                <c:pt idx="1">
                  <c:v>Трансформационный</c:v>
                </c:pt>
                <c:pt idx="2">
                  <c:v>Остальные</c:v>
                </c:pt>
              </c:strCache>
            </c:strRef>
          </c:cat>
          <c:val>
            <c:numRef>
              <c:f>ВСЕ!$Q$1678:$S$1678</c:f>
              <c:numCache>
                <c:formatCode>0%</c:formatCode>
                <c:ptCount val="3"/>
                <c:pt idx="0">
                  <c:v>0.11</c:v>
                </c:pt>
                <c:pt idx="1">
                  <c:v>0.12</c:v>
                </c:pt>
                <c:pt idx="2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Какой</a:t>
            </a:r>
            <a:r>
              <a:rPr lang="ru-RU" sz="1400" baseline="0"/>
              <a:t> из видов работ над магистерской диссертацией вызвал у Вас наибольшие сложности?</a:t>
            </a:r>
          </a:p>
          <a:p>
            <a:pPr>
              <a:defRPr/>
            </a:pPr>
            <a:r>
              <a:rPr lang="ru-RU" sz="1100" baseline="0"/>
              <a:t>(отвечало 25 человек из 30 закончивших в 2016-ом году)</a:t>
            </a:r>
            <a:endParaRPr lang="ru-RU" sz="110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7.9107576635629076E-2"/>
                  <c:y val="0.135991758791261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5414390893504326E-2"/>
                  <c:y val="-5.98722985738521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Лист1!$A$3:$A$8</c:f>
              <c:strCache>
                <c:ptCount val="6"/>
                <c:pt idx="0">
                  <c:v>Выбор и формулировка темы исследования</c:v>
                </c:pt>
                <c:pt idx="1">
                  <c:v>Подбор источников и изучение теории вопроса</c:v>
                </c:pt>
                <c:pt idx="2">
                  <c:v>Работа над текстом (синопсис, курсовая и т.д.)</c:v>
                </c:pt>
                <c:pt idx="3">
                  <c:v>Выбор и описание метолдов исслеждования (включая проведение эксперимента)</c:v>
                </c:pt>
                <c:pt idx="4">
                  <c:v>Интерпретация результатов, формулировка предложений по итогам проведенного исследования</c:v>
                </c:pt>
                <c:pt idx="5">
                  <c:v>Другое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15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4782A-3B70-430D-AEC9-52E9CB23107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F129C-DFA8-49DE-85C5-DCA5267A863F}">
      <dgm:prSet phldrT="[Текст]" custT="1"/>
      <dgm:spPr/>
      <dgm:t>
        <a:bodyPr/>
        <a:lstStyle/>
        <a:p>
          <a:r>
            <a:rPr lang="ru-RU" sz="1000" b="1" dirty="0"/>
            <a:t>Ответственного учебного </a:t>
          </a:r>
          <a:r>
            <a:rPr lang="ru-RU" sz="1000" b="1" dirty="0" smtClean="0"/>
            <a:t>действия</a:t>
          </a:r>
        </a:p>
        <a:p>
          <a:r>
            <a:rPr lang="ru-RU" sz="1000" b="1" dirty="0" smtClean="0"/>
            <a:t>НИУ ВШЭ</a:t>
          </a:r>
          <a:endParaRPr lang="ru-RU" sz="1000" b="1" dirty="0"/>
        </a:p>
      </dgm:t>
    </dgm:pt>
    <dgm:pt modelId="{377833E9-A1F8-4CAF-841A-C810D65230EA}" type="parTrans" cxnId="{466D14A6-7B68-422C-AE23-F4A98460E879}">
      <dgm:prSet/>
      <dgm:spPr/>
      <dgm:t>
        <a:bodyPr/>
        <a:lstStyle/>
        <a:p>
          <a:endParaRPr lang="ru-RU"/>
        </a:p>
      </dgm:t>
    </dgm:pt>
    <dgm:pt modelId="{5AACF272-01F4-4A37-813E-94658ECC3FF7}" type="sibTrans" cxnId="{466D14A6-7B68-422C-AE23-F4A98460E879}">
      <dgm:prSet/>
      <dgm:spPr/>
      <dgm:t>
        <a:bodyPr/>
        <a:lstStyle/>
        <a:p>
          <a:endParaRPr lang="ru-RU"/>
        </a:p>
      </dgm:t>
    </dgm:pt>
    <dgm:pt modelId="{829350A5-232D-447D-9B38-BDCF56836679}">
      <dgm:prSet phldrT="[Текст]" custT="1"/>
      <dgm:spPr/>
      <dgm:t>
        <a:bodyPr/>
        <a:lstStyle/>
        <a:p>
          <a:r>
            <a:rPr lang="ru-RU" sz="1000" b="1" dirty="0"/>
            <a:t>Приоритет  образовательных </a:t>
          </a:r>
          <a:r>
            <a:rPr lang="ru-RU" sz="1000" b="1" dirty="0" smtClean="0"/>
            <a:t>результатов</a:t>
          </a:r>
        </a:p>
        <a:p>
          <a:r>
            <a:rPr lang="ru-RU" sz="1000" b="1" dirty="0" smtClean="0"/>
            <a:t>Манчестер</a:t>
          </a:r>
          <a:endParaRPr lang="ru-RU" sz="1000" b="1" dirty="0"/>
        </a:p>
      </dgm:t>
    </dgm:pt>
    <dgm:pt modelId="{C02FC097-6F1E-45EC-B943-990000171264}" type="parTrans" cxnId="{8003F628-1492-4E5A-8A8A-82F11CA46D20}">
      <dgm:prSet/>
      <dgm:spPr/>
      <dgm:t>
        <a:bodyPr/>
        <a:lstStyle/>
        <a:p>
          <a:endParaRPr lang="ru-RU"/>
        </a:p>
      </dgm:t>
    </dgm:pt>
    <dgm:pt modelId="{1A22BCA2-89CA-409E-AF62-7DC6BE34D166}" type="sibTrans" cxnId="{8003F628-1492-4E5A-8A8A-82F11CA46D20}">
      <dgm:prSet/>
      <dgm:spPr/>
      <dgm:t>
        <a:bodyPr/>
        <a:lstStyle/>
        <a:p>
          <a:endParaRPr lang="ru-RU"/>
        </a:p>
      </dgm:t>
    </dgm:pt>
    <dgm:pt modelId="{EA8F409D-0877-433E-9AE2-CE363AF2C1FD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000" b="1" dirty="0" smtClean="0"/>
            <a:t>Интеграция содержания</a:t>
          </a:r>
        </a:p>
        <a:p>
          <a:pPr algn="ctr">
            <a:spcAft>
              <a:spcPts val="0"/>
            </a:spcAft>
          </a:pPr>
          <a:r>
            <a:rPr lang="ru-RU" sz="1000" b="1" dirty="0" smtClean="0"/>
            <a:t>Манчестер</a:t>
          </a:r>
          <a:endParaRPr lang="ru-RU" sz="1000" b="1" dirty="0"/>
        </a:p>
      </dgm:t>
    </dgm:pt>
    <dgm:pt modelId="{10D0B05A-FE03-43C8-8D19-53E3FC7228D1}" type="parTrans" cxnId="{542DAA83-3945-4D5B-8B9A-955517191569}">
      <dgm:prSet/>
      <dgm:spPr/>
      <dgm:t>
        <a:bodyPr/>
        <a:lstStyle/>
        <a:p>
          <a:endParaRPr lang="ru-RU"/>
        </a:p>
      </dgm:t>
    </dgm:pt>
    <dgm:pt modelId="{A4DEF296-A447-4154-AF8B-F3C604D99047}" type="sibTrans" cxnId="{542DAA83-3945-4D5B-8B9A-955517191569}">
      <dgm:prSet/>
      <dgm:spPr/>
      <dgm:t>
        <a:bodyPr/>
        <a:lstStyle/>
        <a:p>
          <a:endParaRPr lang="ru-RU"/>
        </a:p>
      </dgm:t>
    </dgm:pt>
    <dgm:pt modelId="{BF82BEA0-055A-453C-BC2E-77999EA95D58}">
      <dgm:prSet phldrT="[Текст]"/>
      <dgm:spPr/>
      <dgm:t>
        <a:bodyPr/>
        <a:lstStyle/>
        <a:p>
          <a:pPr algn="l">
            <a:spcAft>
              <a:spcPct val="15000"/>
            </a:spcAft>
          </a:pPr>
          <a:endParaRPr lang="ru-RU" sz="500" dirty="0"/>
        </a:p>
      </dgm:t>
    </dgm:pt>
    <dgm:pt modelId="{CE9269B3-C8E7-4FED-BF9D-442ED67CA670}" type="parTrans" cxnId="{B67A40BA-FFCC-45AF-BB68-08F2F4AB9C34}">
      <dgm:prSet/>
      <dgm:spPr/>
      <dgm:t>
        <a:bodyPr/>
        <a:lstStyle/>
        <a:p>
          <a:endParaRPr lang="ru-RU"/>
        </a:p>
      </dgm:t>
    </dgm:pt>
    <dgm:pt modelId="{B4B15923-119B-43CD-8262-B33A2AA56460}" type="sibTrans" cxnId="{B67A40BA-FFCC-45AF-BB68-08F2F4AB9C34}">
      <dgm:prSet/>
      <dgm:spPr/>
      <dgm:t>
        <a:bodyPr/>
        <a:lstStyle/>
        <a:p>
          <a:endParaRPr lang="ru-RU"/>
        </a:p>
      </dgm:t>
    </dgm:pt>
    <dgm:pt modelId="{C58F3FDC-31C5-47B6-B4A5-979F8AFFEDDB}">
      <dgm:prSet custT="1"/>
      <dgm:spPr/>
      <dgm:t>
        <a:bodyPr/>
        <a:lstStyle/>
        <a:p>
          <a:r>
            <a:rPr lang="ru-RU" sz="1000" b="1" dirty="0"/>
            <a:t>Открытость образовательного </a:t>
          </a:r>
          <a:r>
            <a:rPr lang="ru-RU" sz="1000" b="1" dirty="0" smtClean="0"/>
            <a:t>пространства</a:t>
          </a:r>
        </a:p>
        <a:p>
          <a:r>
            <a:rPr lang="ru-RU" sz="1000" b="1" dirty="0" smtClean="0"/>
            <a:t>Манчестер</a:t>
          </a:r>
          <a:r>
            <a:rPr lang="ru-RU" sz="900" b="1" dirty="0" smtClean="0"/>
            <a:t> </a:t>
          </a:r>
          <a:endParaRPr lang="ru-RU" sz="900" dirty="0"/>
        </a:p>
      </dgm:t>
    </dgm:pt>
    <dgm:pt modelId="{73F8DB5C-A64E-40E9-B07B-463AF2C58399}" type="parTrans" cxnId="{FDACEC6A-A816-437C-A6F1-A6FB98A025D6}">
      <dgm:prSet/>
      <dgm:spPr/>
      <dgm:t>
        <a:bodyPr/>
        <a:lstStyle/>
        <a:p>
          <a:endParaRPr lang="ru-RU"/>
        </a:p>
      </dgm:t>
    </dgm:pt>
    <dgm:pt modelId="{72E23188-9D49-4A1E-8E59-2C8728FC208B}" type="sibTrans" cxnId="{FDACEC6A-A816-437C-A6F1-A6FB98A025D6}">
      <dgm:prSet/>
      <dgm:spPr/>
      <dgm:t>
        <a:bodyPr/>
        <a:lstStyle/>
        <a:p>
          <a:endParaRPr lang="ru-RU"/>
        </a:p>
      </dgm:t>
    </dgm:pt>
    <dgm:pt modelId="{BCF4FBD5-15A6-4DFD-BF49-C868A7D547DC}">
      <dgm:prSet custT="1"/>
      <dgm:spPr/>
      <dgm:t>
        <a:bodyPr/>
        <a:lstStyle/>
        <a:p>
          <a:r>
            <a:rPr lang="ru-RU" sz="1000" b="1" dirty="0"/>
            <a:t>Временная </a:t>
          </a:r>
          <a:r>
            <a:rPr lang="ru-RU" sz="1000" b="1" dirty="0" smtClean="0"/>
            <a:t>динамика</a:t>
          </a:r>
        </a:p>
        <a:p>
          <a:r>
            <a:rPr lang="ru-RU" sz="1000" b="1" dirty="0" smtClean="0"/>
            <a:t>МВШЭН</a:t>
          </a:r>
          <a:endParaRPr lang="ru-RU" sz="1000" b="1" dirty="0"/>
        </a:p>
      </dgm:t>
    </dgm:pt>
    <dgm:pt modelId="{887DB465-5DF3-4EF6-8825-9F62826DF0AA}" type="parTrans" cxnId="{1575607F-3DBC-4F8C-B73F-295E1A1BA807}">
      <dgm:prSet/>
      <dgm:spPr/>
      <dgm:t>
        <a:bodyPr/>
        <a:lstStyle/>
        <a:p>
          <a:endParaRPr lang="ru-RU"/>
        </a:p>
      </dgm:t>
    </dgm:pt>
    <dgm:pt modelId="{0DD547A1-5D64-48C8-9839-AE5259F2003E}" type="sibTrans" cxnId="{1575607F-3DBC-4F8C-B73F-295E1A1BA807}">
      <dgm:prSet/>
      <dgm:spPr/>
      <dgm:t>
        <a:bodyPr/>
        <a:lstStyle/>
        <a:p>
          <a:endParaRPr lang="ru-RU"/>
        </a:p>
      </dgm:t>
    </dgm:pt>
    <dgm:pt modelId="{4E5FF383-32D5-4ED3-9FD4-A21B6DC65D65}" type="pres">
      <dgm:prSet presAssocID="{7B84782A-3B70-430D-AEC9-52E9CB23107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E1498-CD49-4A3F-8E7F-BFC5BAD34D76}" type="pres">
      <dgm:prSet presAssocID="{7B84782A-3B70-430D-AEC9-52E9CB231072}" presName="wedge1" presStyleLbl="node1" presStyleIdx="0" presStyleCnt="5"/>
      <dgm:spPr/>
      <dgm:t>
        <a:bodyPr/>
        <a:lstStyle/>
        <a:p>
          <a:endParaRPr lang="ru-RU"/>
        </a:p>
      </dgm:t>
    </dgm:pt>
    <dgm:pt modelId="{7E7A2AEE-4717-47D9-9D39-73E864FDDB2E}" type="pres">
      <dgm:prSet presAssocID="{7B84782A-3B70-430D-AEC9-52E9CB231072}" presName="dummy1a" presStyleCnt="0"/>
      <dgm:spPr/>
    </dgm:pt>
    <dgm:pt modelId="{199F57AD-F81B-418C-898E-341F0CFCA244}" type="pres">
      <dgm:prSet presAssocID="{7B84782A-3B70-430D-AEC9-52E9CB231072}" presName="dummy1b" presStyleCnt="0"/>
      <dgm:spPr/>
    </dgm:pt>
    <dgm:pt modelId="{0254A0F1-A5EB-4380-99B7-A64DAD293AB4}" type="pres">
      <dgm:prSet presAssocID="{7B84782A-3B70-430D-AEC9-52E9CB23107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BD55-08C9-48AE-9C8E-2A5CB3017A90}" type="pres">
      <dgm:prSet presAssocID="{7B84782A-3B70-430D-AEC9-52E9CB231072}" presName="wedge2" presStyleLbl="node1" presStyleIdx="1" presStyleCnt="5"/>
      <dgm:spPr/>
      <dgm:t>
        <a:bodyPr/>
        <a:lstStyle/>
        <a:p>
          <a:endParaRPr lang="ru-RU"/>
        </a:p>
      </dgm:t>
    </dgm:pt>
    <dgm:pt modelId="{B6715D36-0AF3-489B-B678-6425D5CA83BF}" type="pres">
      <dgm:prSet presAssocID="{7B84782A-3B70-430D-AEC9-52E9CB231072}" presName="dummy2a" presStyleCnt="0"/>
      <dgm:spPr/>
    </dgm:pt>
    <dgm:pt modelId="{33199CC2-FEF6-4FF1-8212-0E365217EAA4}" type="pres">
      <dgm:prSet presAssocID="{7B84782A-3B70-430D-AEC9-52E9CB231072}" presName="dummy2b" presStyleCnt="0"/>
      <dgm:spPr/>
    </dgm:pt>
    <dgm:pt modelId="{311FCD51-278A-43D2-9B6F-08431C51BAA1}" type="pres">
      <dgm:prSet presAssocID="{7B84782A-3B70-430D-AEC9-52E9CB23107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89C05-078A-4736-A43D-AEA1BACB3B56}" type="pres">
      <dgm:prSet presAssocID="{7B84782A-3B70-430D-AEC9-52E9CB231072}" presName="wedge3" presStyleLbl="node1" presStyleIdx="2" presStyleCnt="5"/>
      <dgm:spPr/>
      <dgm:t>
        <a:bodyPr/>
        <a:lstStyle/>
        <a:p>
          <a:endParaRPr lang="ru-RU"/>
        </a:p>
      </dgm:t>
    </dgm:pt>
    <dgm:pt modelId="{7A7D64B3-D839-4395-8D37-6B8B0C3ACCB4}" type="pres">
      <dgm:prSet presAssocID="{7B84782A-3B70-430D-AEC9-52E9CB231072}" presName="dummy3a" presStyleCnt="0"/>
      <dgm:spPr/>
    </dgm:pt>
    <dgm:pt modelId="{86B6ADBF-DBFE-40F0-B81B-550B929D95A8}" type="pres">
      <dgm:prSet presAssocID="{7B84782A-3B70-430D-AEC9-52E9CB231072}" presName="dummy3b" presStyleCnt="0"/>
      <dgm:spPr/>
    </dgm:pt>
    <dgm:pt modelId="{6B2767CA-84E1-4CD5-9D77-B9DD81DFE704}" type="pres">
      <dgm:prSet presAssocID="{7B84782A-3B70-430D-AEC9-52E9CB23107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30C81-307A-4528-B3F5-68DB3E19DDC2}" type="pres">
      <dgm:prSet presAssocID="{7B84782A-3B70-430D-AEC9-52E9CB231072}" presName="wedge4" presStyleLbl="node1" presStyleIdx="3" presStyleCnt="5"/>
      <dgm:spPr/>
      <dgm:t>
        <a:bodyPr/>
        <a:lstStyle/>
        <a:p>
          <a:endParaRPr lang="ru-RU"/>
        </a:p>
      </dgm:t>
    </dgm:pt>
    <dgm:pt modelId="{E9A69152-20D4-4FB0-94A3-49457D4B283D}" type="pres">
      <dgm:prSet presAssocID="{7B84782A-3B70-430D-AEC9-52E9CB231072}" presName="dummy4a" presStyleCnt="0"/>
      <dgm:spPr/>
    </dgm:pt>
    <dgm:pt modelId="{B86EEC15-9793-421D-872B-7B23F9523D8C}" type="pres">
      <dgm:prSet presAssocID="{7B84782A-3B70-430D-AEC9-52E9CB231072}" presName="dummy4b" presStyleCnt="0"/>
      <dgm:spPr/>
    </dgm:pt>
    <dgm:pt modelId="{1CB3C1BD-D35A-4B00-977E-58BF53942AB7}" type="pres">
      <dgm:prSet presAssocID="{7B84782A-3B70-430D-AEC9-52E9CB23107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64F5B-6EDD-444D-B4C6-5C9F9CC7AD1E}" type="pres">
      <dgm:prSet presAssocID="{7B84782A-3B70-430D-AEC9-52E9CB231072}" presName="wedge5" presStyleLbl="node1" presStyleIdx="4" presStyleCnt="5"/>
      <dgm:spPr/>
      <dgm:t>
        <a:bodyPr/>
        <a:lstStyle/>
        <a:p>
          <a:endParaRPr lang="ru-RU"/>
        </a:p>
      </dgm:t>
    </dgm:pt>
    <dgm:pt modelId="{EA4ADD53-6FCB-4C7A-96EE-02A9C71D02C6}" type="pres">
      <dgm:prSet presAssocID="{7B84782A-3B70-430D-AEC9-52E9CB231072}" presName="dummy5a" presStyleCnt="0"/>
      <dgm:spPr/>
    </dgm:pt>
    <dgm:pt modelId="{CF6DC7A2-4144-4789-B18F-E9C51CDCC605}" type="pres">
      <dgm:prSet presAssocID="{7B84782A-3B70-430D-AEC9-52E9CB231072}" presName="dummy5b" presStyleCnt="0"/>
      <dgm:spPr/>
    </dgm:pt>
    <dgm:pt modelId="{551AD1C6-D284-4941-A2B3-00E332EC8E51}" type="pres">
      <dgm:prSet presAssocID="{7B84782A-3B70-430D-AEC9-52E9CB23107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375DB-8C10-4904-9CAA-467851A87549}" type="pres">
      <dgm:prSet presAssocID="{72E23188-9D49-4A1E-8E59-2C8728FC208B}" presName="arrowWedge1" presStyleLbl="fgSibTrans2D1" presStyleIdx="0" presStyleCnt="5"/>
      <dgm:spPr/>
    </dgm:pt>
    <dgm:pt modelId="{BC9BE9AC-886C-4BAC-BBD4-9529BB62945C}" type="pres">
      <dgm:prSet presAssocID="{0DD547A1-5D64-48C8-9839-AE5259F2003E}" presName="arrowWedge2" presStyleLbl="fgSibTrans2D1" presStyleIdx="1" presStyleCnt="5"/>
      <dgm:spPr/>
    </dgm:pt>
    <dgm:pt modelId="{54A063C1-8E2A-48A7-B8D9-149530B5285E}" type="pres">
      <dgm:prSet presAssocID="{5AACF272-01F4-4A37-813E-94658ECC3FF7}" presName="arrowWedge3" presStyleLbl="fgSibTrans2D1" presStyleIdx="2" presStyleCnt="5"/>
      <dgm:spPr/>
    </dgm:pt>
    <dgm:pt modelId="{6E3F42CF-040F-4984-8B39-72BD17FB709D}" type="pres">
      <dgm:prSet presAssocID="{1A22BCA2-89CA-409E-AF62-7DC6BE34D166}" presName="arrowWedge4" presStyleLbl="fgSibTrans2D1" presStyleIdx="3" presStyleCnt="5"/>
      <dgm:spPr/>
    </dgm:pt>
    <dgm:pt modelId="{ADAA024B-433E-453C-A7B5-5671435F1A0B}" type="pres">
      <dgm:prSet presAssocID="{A4DEF296-A447-4154-AF8B-F3C604D99047}" presName="arrowWedge5" presStyleLbl="fgSibTrans2D1" presStyleIdx="4" presStyleCnt="5"/>
      <dgm:spPr/>
    </dgm:pt>
  </dgm:ptLst>
  <dgm:cxnLst>
    <dgm:cxn modelId="{1575607F-3DBC-4F8C-B73F-295E1A1BA807}" srcId="{7B84782A-3B70-430D-AEC9-52E9CB231072}" destId="{BCF4FBD5-15A6-4DFD-BF49-C868A7D547DC}" srcOrd="1" destOrd="0" parTransId="{887DB465-5DF3-4EF6-8825-9F62826DF0AA}" sibTransId="{0DD547A1-5D64-48C8-9839-AE5259F2003E}"/>
    <dgm:cxn modelId="{B4C07C3D-9580-49BE-BC07-E7FD1F48CC70}" type="presOf" srcId="{829350A5-232D-447D-9B38-BDCF56836679}" destId="{D7230C81-307A-4528-B3F5-68DB3E19DDC2}" srcOrd="0" destOrd="0" presId="urn:microsoft.com/office/officeart/2005/8/layout/cycle8"/>
    <dgm:cxn modelId="{F62B8F39-DBD9-41B9-849E-74DC6343186C}" type="presOf" srcId="{019F129C-DFA8-49DE-85C5-DCA5267A863F}" destId="{ACE89C05-078A-4736-A43D-AEA1BACB3B56}" srcOrd="0" destOrd="0" presId="urn:microsoft.com/office/officeart/2005/8/layout/cycle8"/>
    <dgm:cxn modelId="{B67A40BA-FFCC-45AF-BB68-08F2F4AB9C34}" srcId="{EA8F409D-0877-433E-9AE2-CE363AF2C1FD}" destId="{BF82BEA0-055A-453C-BC2E-77999EA95D58}" srcOrd="0" destOrd="0" parTransId="{CE9269B3-C8E7-4FED-BF9D-442ED67CA670}" sibTransId="{B4B15923-119B-43CD-8262-B33A2AA56460}"/>
    <dgm:cxn modelId="{560A3520-9505-43BF-A01B-B89BF834BCF4}" type="presOf" srcId="{EA8F409D-0877-433E-9AE2-CE363AF2C1FD}" destId="{34764F5B-6EDD-444D-B4C6-5C9F9CC7AD1E}" srcOrd="0" destOrd="0" presId="urn:microsoft.com/office/officeart/2005/8/layout/cycle8"/>
    <dgm:cxn modelId="{466D14A6-7B68-422C-AE23-F4A98460E879}" srcId="{7B84782A-3B70-430D-AEC9-52E9CB231072}" destId="{019F129C-DFA8-49DE-85C5-DCA5267A863F}" srcOrd="2" destOrd="0" parTransId="{377833E9-A1F8-4CAF-841A-C810D65230EA}" sibTransId="{5AACF272-01F4-4A37-813E-94658ECC3FF7}"/>
    <dgm:cxn modelId="{8003F628-1492-4E5A-8A8A-82F11CA46D20}" srcId="{7B84782A-3B70-430D-AEC9-52E9CB231072}" destId="{829350A5-232D-447D-9B38-BDCF56836679}" srcOrd="3" destOrd="0" parTransId="{C02FC097-6F1E-45EC-B943-990000171264}" sibTransId="{1A22BCA2-89CA-409E-AF62-7DC6BE34D166}"/>
    <dgm:cxn modelId="{F4E3F9B6-E0EB-45A9-B388-3739B309B446}" type="presOf" srcId="{BF82BEA0-055A-453C-BC2E-77999EA95D58}" destId="{34764F5B-6EDD-444D-B4C6-5C9F9CC7AD1E}" srcOrd="0" destOrd="1" presId="urn:microsoft.com/office/officeart/2005/8/layout/cycle8"/>
    <dgm:cxn modelId="{7C900087-8F71-4D99-B34D-13193A398D51}" type="presOf" srcId="{7B84782A-3B70-430D-AEC9-52E9CB231072}" destId="{4E5FF383-32D5-4ED3-9FD4-A21B6DC65D65}" srcOrd="0" destOrd="0" presId="urn:microsoft.com/office/officeart/2005/8/layout/cycle8"/>
    <dgm:cxn modelId="{542DAA83-3945-4D5B-8B9A-955517191569}" srcId="{7B84782A-3B70-430D-AEC9-52E9CB231072}" destId="{EA8F409D-0877-433E-9AE2-CE363AF2C1FD}" srcOrd="4" destOrd="0" parTransId="{10D0B05A-FE03-43C8-8D19-53E3FC7228D1}" sibTransId="{A4DEF296-A447-4154-AF8B-F3C604D99047}"/>
    <dgm:cxn modelId="{9200915B-B6A5-4929-8A51-E56EFC9354C8}" type="presOf" srcId="{BF82BEA0-055A-453C-BC2E-77999EA95D58}" destId="{551AD1C6-D284-4941-A2B3-00E332EC8E51}" srcOrd="1" destOrd="1" presId="urn:microsoft.com/office/officeart/2005/8/layout/cycle8"/>
    <dgm:cxn modelId="{FDACEC6A-A816-437C-A6F1-A6FB98A025D6}" srcId="{7B84782A-3B70-430D-AEC9-52E9CB231072}" destId="{C58F3FDC-31C5-47B6-B4A5-979F8AFFEDDB}" srcOrd="0" destOrd="0" parTransId="{73F8DB5C-A64E-40E9-B07B-463AF2C58399}" sibTransId="{72E23188-9D49-4A1E-8E59-2C8728FC208B}"/>
    <dgm:cxn modelId="{5309DBB9-F8ED-4955-AA5C-248F7212288A}" type="presOf" srcId="{019F129C-DFA8-49DE-85C5-DCA5267A863F}" destId="{6B2767CA-84E1-4CD5-9D77-B9DD81DFE704}" srcOrd="1" destOrd="0" presId="urn:microsoft.com/office/officeart/2005/8/layout/cycle8"/>
    <dgm:cxn modelId="{974D9076-F85C-4969-A8C7-A092EB1BDDD0}" type="presOf" srcId="{BCF4FBD5-15A6-4DFD-BF49-C868A7D547DC}" destId="{311FCD51-278A-43D2-9B6F-08431C51BAA1}" srcOrd="1" destOrd="0" presId="urn:microsoft.com/office/officeart/2005/8/layout/cycle8"/>
    <dgm:cxn modelId="{6A651235-DA45-4626-9AA1-FDCFE9BCD45B}" type="presOf" srcId="{829350A5-232D-447D-9B38-BDCF56836679}" destId="{1CB3C1BD-D35A-4B00-977E-58BF53942AB7}" srcOrd="1" destOrd="0" presId="urn:microsoft.com/office/officeart/2005/8/layout/cycle8"/>
    <dgm:cxn modelId="{C6CAA5F0-1677-44F1-8A63-723C47BB92B4}" type="presOf" srcId="{EA8F409D-0877-433E-9AE2-CE363AF2C1FD}" destId="{551AD1C6-D284-4941-A2B3-00E332EC8E51}" srcOrd="1" destOrd="0" presId="urn:microsoft.com/office/officeart/2005/8/layout/cycle8"/>
    <dgm:cxn modelId="{A7A12E72-C471-4092-B640-5D6A1F2A6702}" type="presOf" srcId="{C58F3FDC-31C5-47B6-B4A5-979F8AFFEDDB}" destId="{20AE1498-CD49-4A3F-8E7F-BFC5BAD34D76}" srcOrd="0" destOrd="0" presId="urn:microsoft.com/office/officeart/2005/8/layout/cycle8"/>
    <dgm:cxn modelId="{94604626-7F9E-4678-9758-FD5D0C049163}" type="presOf" srcId="{BCF4FBD5-15A6-4DFD-BF49-C868A7D547DC}" destId="{641EBD55-08C9-48AE-9C8E-2A5CB3017A90}" srcOrd="0" destOrd="0" presId="urn:microsoft.com/office/officeart/2005/8/layout/cycle8"/>
    <dgm:cxn modelId="{3B5594B2-827C-4401-AC06-BDD3B9FEF12F}" type="presOf" srcId="{C58F3FDC-31C5-47B6-B4A5-979F8AFFEDDB}" destId="{0254A0F1-A5EB-4380-99B7-A64DAD293AB4}" srcOrd="1" destOrd="0" presId="urn:microsoft.com/office/officeart/2005/8/layout/cycle8"/>
    <dgm:cxn modelId="{EB89D061-1ABD-4509-A551-43626CEC461B}" type="presParOf" srcId="{4E5FF383-32D5-4ED3-9FD4-A21B6DC65D65}" destId="{20AE1498-CD49-4A3F-8E7F-BFC5BAD34D76}" srcOrd="0" destOrd="0" presId="urn:microsoft.com/office/officeart/2005/8/layout/cycle8"/>
    <dgm:cxn modelId="{F303A2F7-A737-49C7-8AD6-D1C1ADCB48C8}" type="presParOf" srcId="{4E5FF383-32D5-4ED3-9FD4-A21B6DC65D65}" destId="{7E7A2AEE-4717-47D9-9D39-73E864FDDB2E}" srcOrd="1" destOrd="0" presId="urn:microsoft.com/office/officeart/2005/8/layout/cycle8"/>
    <dgm:cxn modelId="{7DB36662-619B-41E5-8137-DF86D87053B8}" type="presParOf" srcId="{4E5FF383-32D5-4ED3-9FD4-A21B6DC65D65}" destId="{199F57AD-F81B-418C-898E-341F0CFCA244}" srcOrd="2" destOrd="0" presId="urn:microsoft.com/office/officeart/2005/8/layout/cycle8"/>
    <dgm:cxn modelId="{D6CD8F1B-F1D1-4640-A29B-6C68F76A2D10}" type="presParOf" srcId="{4E5FF383-32D5-4ED3-9FD4-A21B6DC65D65}" destId="{0254A0F1-A5EB-4380-99B7-A64DAD293AB4}" srcOrd="3" destOrd="0" presId="urn:microsoft.com/office/officeart/2005/8/layout/cycle8"/>
    <dgm:cxn modelId="{CD528420-EDEB-4EDF-AD17-B60724D773AD}" type="presParOf" srcId="{4E5FF383-32D5-4ED3-9FD4-A21B6DC65D65}" destId="{641EBD55-08C9-48AE-9C8E-2A5CB3017A90}" srcOrd="4" destOrd="0" presId="urn:microsoft.com/office/officeart/2005/8/layout/cycle8"/>
    <dgm:cxn modelId="{E9D5887C-72DE-476B-B703-C998DA746141}" type="presParOf" srcId="{4E5FF383-32D5-4ED3-9FD4-A21B6DC65D65}" destId="{B6715D36-0AF3-489B-B678-6425D5CA83BF}" srcOrd="5" destOrd="0" presId="urn:microsoft.com/office/officeart/2005/8/layout/cycle8"/>
    <dgm:cxn modelId="{38AFFD7D-057D-4704-A395-F06577C06041}" type="presParOf" srcId="{4E5FF383-32D5-4ED3-9FD4-A21B6DC65D65}" destId="{33199CC2-FEF6-4FF1-8212-0E365217EAA4}" srcOrd="6" destOrd="0" presId="urn:microsoft.com/office/officeart/2005/8/layout/cycle8"/>
    <dgm:cxn modelId="{B4F08A55-F972-49AB-9B9E-3FC72B1D09BA}" type="presParOf" srcId="{4E5FF383-32D5-4ED3-9FD4-A21B6DC65D65}" destId="{311FCD51-278A-43D2-9B6F-08431C51BAA1}" srcOrd="7" destOrd="0" presId="urn:microsoft.com/office/officeart/2005/8/layout/cycle8"/>
    <dgm:cxn modelId="{75DA5B46-0F6B-4FB1-8CE4-15EBEDBBB937}" type="presParOf" srcId="{4E5FF383-32D5-4ED3-9FD4-A21B6DC65D65}" destId="{ACE89C05-078A-4736-A43D-AEA1BACB3B56}" srcOrd="8" destOrd="0" presId="urn:microsoft.com/office/officeart/2005/8/layout/cycle8"/>
    <dgm:cxn modelId="{7B2076CC-CE33-4B11-9ED7-DFDEF67447A9}" type="presParOf" srcId="{4E5FF383-32D5-4ED3-9FD4-A21B6DC65D65}" destId="{7A7D64B3-D839-4395-8D37-6B8B0C3ACCB4}" srcOrd="9" destOrd="0" presId="urn:microsoft.com/office/officeart/2005/8/layout/cycle8"/>
    <dgm:cxn modelId="{265C2B88-1181-45A8-895D-288468747D2E}" type="presParOf" srcId="{4E5FF383-32D5-4ED3-9FD4-A21B6DC65D65}" destId="{86B6ADBF-DBFE-40F0-B81B-550B929D95A8}" srcOrd="10" destOrd="0" presId="urn:microsoft.com/office/officeart/2005/8/layout/cycle8"/>
    <dgm:cxn modelId="{025E38E4-121E-43FB-9D1D-32163FF27CAD}" type="presParOf" srcId="{4E5FF383-32D5-4ED3-9FD4-A21B6DC65D65}" destId="{6B2767CA-84E1-4CD5-9D77-B9DD81DFE704}" srcOrd="11" destOrd="0" presId="urn:microsoft.com/office/officeart/2005/8/layout/cycle8"/>
    <dgm:cxn modelId="{10997B0D-2988-4672-A6D4-F5326670CF27}" type="presParOf" srcId="{4E5FF383-32D5-4ED3-9FD4-A21B6DC65D65}" destId="{D7230C81-307A-4528-B3F5-68DB3E19DDC2}" srcOrd="12" destOrd="0" presId="urn:microsoft.com/office/officeart/2005/8/layout/cycle8"/>
    <dgm:cxn modelId="{0E6E83B1-C879-44D5-BFC8-AB033786CC0E}" type="presParOf" srcId="{4E5FF383-32D5-4ED3-9FD4-A21B6DC65D65}" destId="{E9A69152-20D4-4FB0-94A3-49457D4B283D}" srcOrd="13" destOrd="0" presId="urn:microsoft.com/office/officeart/2005/8/layout/cycle8"/>
    <dgm:cxn modelId="{95AD5792-9259-42B0-9CD7-45C189D59E1E}" type="presParOf" srcId="{4E5FF383-32D5-4ED3-9FD4-A21B6DC65D65}" destId="{B86EEC15-9793-421D-872B-7B23F9523D8C}" srcOrd="14" destOrd="0" presId="urn:microsoft.com/office/officeart/2005/8/layout/cycle8"/>
    <dgm:cxn modelId="{AB734F3D-DD9D-4E68-8D68-822B798ADC7F}" type="presParOf" srcId="{4E5FF383-32D5-4ED3-9FD4-A21B6DC65D65}" destId="{1CB3C1BD-D35A-4B00-977E-58BF53942AB7}" srcOrd="15" destOrd="0" presId="urn:microsoft.com/office/officeart/2005/8/layout/cycle8"/>
    <dgm:cxn modelId="{C8291D9F-D177-4ECB-876D-ACD2C2AC48BC}" type="presParOf" srcId="{4E5FF383-32D5-4ED3-9FD4-A21B6DC65D65}" destId="{34764F5B-6EDD-444D-B4C6-5C9F9CC7AD1E}" srcOrd="16" destOrd="0" presId="urn:microsoft.com/office/officeart/2005/8/layout/cycle8"/>
    <dgm:cxn modelId="{EB12735F-7CE9-426D-804D-3DB0F6EBADB8}" type="presParOf" srcId="{4E5FF383-32D5-4ED3-9FD4-A21B6DC65D65}" destId="{EA4ADD53-6FCB-4C7A-96EE-02A9C71D02C6}" srcOrd="17" destOrd="0" presId="urn:microsoft.com/office/officeart/2005/8/layout/cycle8"/>
    <dgm:cxn modelId="{4B7B4D40-F170-4C0A-B2FA-430141C83B51}" type="presParOf" srcId="{4E5FF383-32D5-4ED3-9FD4-A21B6DC65D65}" destId="{CF6DC7A2-4144-4789-B18F-E9C51CDCC605}" srcOrd="18" destOrd="0" presId="urn:microsoft.com/office/officeart/2005/8/layout/cycle8"/>
    <dgm:cxn modelId="{848A2BDF-B777-4C19-A0B5-44EB990CEFDD}" type="presParOf" srcId="{4E5FF383-32D5-4ED3-9FD4-A21B6DC65D65}" destId="{551AD1C6-D284-4941-A2B3-00E332EC8E51}" srcOrd="19" destOrd="0" presId="urn:microsoft.com/office/officeart/2005/8/layout/cycle8"/>
    <dgm:cxn modelId="{8691C6DE-EE67-4359-909A-3891A7FE8D94}" type="presParOf" srcId="{4E5FF383-32D5-4ED3-9FD4-A21B6DC65D65}" destId="{CF1375DB-8C10-4904-9CAA-467851A87549}" srcOrd="20" destOrd="0" presId="urn:microsoft.com/office/officeart/2005/8/layout/cycle8"/>
    <dgm:cxn modelId="{75DA5003-CD2A-4843-9008-0A368E0968ED}" type="presParOf" srcId="{4E5FF383-32D5-4ED3-9FD4-A21B6DC65D65}" destId="{BC9BE9AC-886C-4BAC-BBD4-9529BB62945C}" srcOrd="21" destOrd="0" presId="urn:microsoft.com/office/officeart/2005/8/layout/cycle8"/>
    <dgm:cxn modelId="{B5FDABA1-F0A2-4F7F-8630-D333A2D260FE}" type="presParOf" srcId="{4E5FF383-32D5-4ED3-9FD4-A21B6DC65D65}" destId="{54A063C1-8E2A-48A7-B8D9-149530B5285E}" srcOrd="22" destOrd="0" presId="urn:microsoft.com/office/officeart/2005/8/layout/cycle8"/>
    <dgm:cxn modelId="{6952275D-9FCC-48AB-827D-230656124A67}" type="presParOf" srcId="{4E5FF383-32D5-4ED3-9FD4-A21B6DC65D65}" destId="{6E3F42CF-040F-4984-8B39-72BD17FB709D}" srcOrd="23" destOrd="0" presId="urn:microsoft.com/office/officeart/2005/8/layout/cycle8"/>
    <dgm:cxn modelId="{482497A7-5500-417B-8EB6-43E0FF833AD7}" type="presParOf" srcId="{4E5FF383-32D5-4ED3-9FD4-A21B6DC65D65}" destId="{ADAA024B-433E-453C-A7B5-5671435F1A0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4782A-3B70-430D-AEC9-52E9CB23107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F129C-DFA8-49DE-85C5-DCA5267A863F}">
      <dgm:prSet phldrT="[Текст]" custT="1"/>
      <dgm:spPr/>
      <dgm:t>
        <a:bodyPr/>
        <a:lstStyle/>
        <a:p>
          <a:r>
            <a:rPr lang="ru-RU" sz="1100" b="1" dirty="0"/>
            <a:t>Ответственного учебного </a:t>
          </a:r>
          <a:r>
            <a:rPr lang="ru-RU" sz="1100" b="1" dirty="0" smtClean="0"/>
            <a:t>действия</a:t>
          </a:r>
        </a:p>
        <a:p>
          <a:r>
            <a:rPr lang="ru-RU" sz="1100" b="1" dirty="0" smtClean="0"/>
            <a:t>НИУ ВШЭ</a:t>
          </a:r>
          <a:endParaRPr lang="ru-RU" sz="1100" b="1" dirty="0"/>
        </a:p>
      </dgm:t>
    </dgm:pt>
    <dgm:pt modelId="{377833E9-A1F8-4CAF-841A-C810D65230EA}" type="parTrans" cxnId="{466D14A6-7B68-422C-AE23-F4A98460E879}">
      <dgm:prSet/>
      <dgm:spPr/>
      <dgm:t>
        <a:bodyPr/>
        <a:lstStyle/>
        <a:p>
          <a:endParaRPr lang="ru-RU"/>
        </a:p>
      </dgm:t>
    </dgm:pt>
    <dgm:pt modelId="{5AACF272-01F4-4A37-813E-94658ECC3FF7}" type="sibTrans" cxnId="{466D14A6-7B68-422C-AE23-F4A98460E879}">
      <dgm:prSet/>
      <dgm:spPr/>
      <dgm:t>
        <a:bodyPr/>
        <a:lstStyle/>
        <a:p>
          <a:endParaRPr lang="ru-RU"/>
        </a:p>
      </dgm:t>
    </dgm:pt>
    <dgm:pt modelId="{829350A5-232D-447D-9B38-BDCF56836679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100" b="1" dirty="0"/>
            <a:t>Приоритет  образовательных </a:t>
          </a:r>
          <a:r>
            <a:rPr lang="ru-RU" sz="1100" b="1" dirty="0" smtClean="0"/>
            <a:t>результатов</a:t>
          </a:r>
        </a:p>
        <a:p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C02FC097-6F1E-45EC-B943-990000171264}" type="parTrans" cxnId="{8003F628-1492-4E5A-8A8A-82F11CA46D20}">
      <dgm:prSet/>
      <dgm:spPr/>
      <dgm:t>
        <a:bodyPr/>
        <a:lstStyle/>
        <a:p>
          <a:endParaRPr lang="ru-RU"/>
        </a:p>
      </dgm:t>
    </dgm:pt>
    <dgm:pt modelId="{1A22BCA2-89CA-409E-AF62-7DC6BE34D166}" type="sibTrans" cxnId="{8003F628-1492-4E5A-8A8A-82F11CA46D20}">
      <dgm:prSet/>
      <dgm:spPr/>
      <dgm:t>
        <a:bodyPr/>
        <a:lstStyle/>
        <a:p>
          <a:endParaRPr lang="ru-RU"/>
        </a:p>
      </dgm:t>
    </dgm:pt>
    <dgm:pt modelId="{EA8F409D-0877-433E-9AE2-CE363AF2C1FD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100" b="1" dirty="0" smtClean="0"/>
            <a:t>Интеграция содержания</a:t>
          </a:r>
        </a:p>
        <a:p>
          <a:pPr algn="ctr">
            <a:spcAft>
              <a:spcPts val="0"/>
            </a:spcAft>
          </a:pPr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10D0B05A-FE03-43C8-8D19-53E3FC7228D1}" type="parTrans" cxnId="{542DAA83-3945-4D5B-8B9A-955517191569}">
      <dgm:prSet/>
      <dgm:spPr/>
      <dgm:t>
        <a:bodyPr/>
        <a:lstStyle/>
        <a:p>
          <a:endParaRPr lang="ru-RU"/>
        </a:p>
      </dgm:t>
    </dgm:pt>
    <dgm:pt modelId="{A4DEF296-A447-4154-AF8B-F3C604D99047}" type="sibTrans" cxnId="{542DAA83-3945-4D5B-8B9A-955517191569}">
      <dgm:prSet/>
      <dgm:spPr/>
      <dgm:t>
        <a:bodyPr/>
        <a:lstStyle/>
        <a:p>
          <a:endParaRPr lang="ru-RU"/>
        </a:p>
      </dgm:t>
    </dgm:pt>
    <dgm:pt modelId="{BF82BEA0-055A-453C-BC2E-77999EA95D58}">
      <dgm:prSet phldrT="[Текст]"/>
      <dgm:spPr/>
      <dgm:t>
        <a:bodyPr/>
        <a:lstStyle/>
        <a:p>
          <a:pPr algn="l">
            <a:spcAft>
              <a:spcPct val="15000"/>
            </a:spcAft>
          </a:pPr>
          <a:endParaRPr lang="ru-RU" sz="500" dirty="0"/>
        </a:p>
      </dgm:t>
    </dgm:pt>
    <dgm:pt modelId="{CE9269B3-C8E7-4FED-BF9D-442ED67CA670}" type="parTrans" cxnId="{B67A40BA-FFCC-45AF-BB68-08F2F4AB9C34}">
      <dgm:prSet/>
      <dgm:spPr/>
      <dgm:t>
        <a:bodyPr/>
        <a:lstStyle/>
        <a:p>
          <a:endParaRPr lang="ru-RU"/>
        </a:p>
      </dgm:t>
    </dgm:pt>
    <dgm:pt modelId="{B4B15923-119B-43CD-8262-B33A2AA56460}" type="sibTrans" cxnId="{B67A40BA-FFCC-45AF-BB68-08F2F4AB9C34}">
      <dgm:prSet/>
      <dgm:spPr/>
      <dgm:t>
        <a:bodyPr/>
        <a:lstStyle/>
        <a:p>
          <a:endParaRPr lang="ru-RU"/>
        </a:p>
      </dgm:t>
    </dgm:pt>
    <dgm:pt modelId="{C58F3FDC-31C5-47B6-B4A5-979F8AFFEDDB}">
      <dgm:prSet custT="1"/>
      <dgm:spPr/>
      <dgm:t>
        <a:bodyPr/>
        <a:lstStyle/>
        <a:p>
          <a:r>
            <a:rPr lang="ru-RU" sz="900" b="1" dirty="0"/>
            <a:t>Открытость образовательного </a:t>
          </a:r>
          <a:r>
            <a:rPr lang="ru-RU" sz="900" b="1" dirty="0" smtClean="0"/>
            <a:t>пространства</a:t>
          </a:r>
        </a:p>
        <a:p>
          <a:r>
            <a:rPr lang="ru-RU" sz="900" b="1" dirty="0" smtClean="0"/>
            <a:t>Манчестер </a:t>
          </a:r>
          <a:endParaRPr lang="ru-RU" sz="900" dirty="0"/>
        </a:p>
      </dgm:t>
    </dgm:pt>
    <dgm:pt modelId="{73F8DB5C-A64E-40E9-B07B-463AF2C58399}" type="parTrans" cxnId="{FDACEC6A-A816-437C-A6F1-A6FB98A025D6}">
      <dgm:prSet/>
      <dgm:spPr/>
      <dgm:t>
        <a:bodyPr/>
        <a:lstStyle/>
        <a:p>
          <a:endParaRPr lang="ru-RU"/>
        </a:p>
      </dgm:t>
    </dgm:pt>
    <dgm:pt modelId="{72E23188-9D49-4A1E-8E59-2C8728FC208B}" type="sibTrans" cxnId="{FDACEC6A-A816-437C-A6F1-A6FB98A025D6}">
      <dgm:prSet/>
      <dgm:spPr/>
      <dgm:t>
        <a:bodyPr/>
        <a:lstStyle/>
        <a:p>
          <a:endParaRPr lang="ru-RU"/>
        </a:p>
      </dgm:t>
    </dgm:pt>
    <dgm:pt modelId="{BCF4FBD5-15A6-4DFD-BF49-C868A7D547DC}">
      <dgm:prSet custT="1"/>
      <dgm:spPr/>
      <dgm:t>
        <a:bodyPr/>
        <a:lstStyle/>
        <a:p>
          <a:r>
            <a:rPr lang="ru-RU" sz="1100" b="1" dirty="0"/>
            <a:t>Временная </a:t>
          </a:r>
          <a:r>
            <a:rPr lang="ru-RU" sz="1100" b="1" dirty="0" smtClean="0"/>
            <a:t>динамика</a:t>
          </a:r>
        </a:p>
        <a:p>
          <a:r>
            <a:rPr lang="ru-RU" sz="1100" b="1" dirty="0" smtClean="0"/>
            <a:t>МВШСЕН</a:t>
          </a:r>
          <a:endParaRPr lang="ru-RU" sz="1100" b="1" dirty="0"/>
        </a:p>
      </dgm:t>
    </dgm:pt>
    <dgm:pt modelId="{887DB465-5DF3-4EF6-8825-9F62826DF0AA}" type="parTrans" cxnId="{1575607F-3DBC-4F8C-B73F-295E1A1BA807}">
      <dgm:prSet/>
      <dgm:spPr/>
      <dgm:t>
        <a:bodyPr/>
        <a:lstStyle/>
        <a:p>
          <a:endParaRPr lang="ru-RU"/>
        </a:p>
      </dgm:t>
    </dgm:pt>
    <dgm:pt modelId="{0DD547A1-5D64-48C8-9839-AE5259F2003E}" type="sibTrans" cxnId="{1575607F-3DBC-4F8C-B73F-295E1A1BA807}">
      <dgm:prSet/>
      <dgm:spPr/>
      <dgm:t>
        <a:bodyPr/>
        <a:lstStyle/>
        <a:p>
          <a:endParaRPr lang="ru-RU"/>
        </a:p>
      </dgm:t>
    </dgm:pt>
    <dgm:pt modelId="{4E5FF383-32D5-4ED3-9FD4-A21B6DC65D65}" type="pres">
      <dgm:prSet presAssocID="{7B84782A-3B70-430D-AEC9-52E9CB23107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E1498-CD49-4A3F-8E7F-BFC5BAD34D76}" type="pres">
      <dgm:prSet presAssocID="{7B84782A-3B70-430D-AEC9-52E9CB231072}" presName="wedge1" presStyleLbl="node1" presStyleIdx="0" presStyleCnt="5"/>
      <dgm:spPr/>
      <dgm:t>
        <a:bodyPr/>
        <a:lstStyle/>
        <a:p>
          <a:endParaRPr lang="ru-RU"/>
        </a:p>
      </dgm:t>
    </dgm:pt>
    <dgm:pt modelId="{7E7A2AEE-4717-47D9-9D39-73E864FDDB2E}" type="pres">
      <dgm:prSet presAssocID="{7B84782A-3B70-430D-AEC9-52E9CB231072}" presName="dummy1a" presStyleCnt="0"/>
      <dgm:spPr/>
      <dgm:t>
        <a:bodyPr/>
        <a:lstStyle/>
        <a:p>
          <a:endParaRPr lang="ru-RU"/>
        </a:p>
      </dgm:t>
    </dgm:pt>
    <dgm:pt modelId="{199F57AD-F81B-418C-898E-341F0CFCA244}" type="pres">
      <dgm:prSet presAssocID="{7B84782A-3B70-430D-AEC9-52E9CB231072}" presName="dummy1b" presStyleCnt="0"/>
      <dgm:spPr/>
      <dgm:t>
        <a:bodyPr/>
        <a:lstStyle/>
        <a:p>
          <a:endParaRPr lang="ru-RU"/>
        </a:p>
      </dgm:t>
    </dgm:pt>
    <dgm:pt modelId="{0254A0F1-A5EB-4380-99B7-A64DAD293AB4}" type="pres">
      <dgm:prSet presAssocID="{7B84782A-3B70-430D-AEC9-52E9CB23107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BD55-08C9-48AE-9C8E-2A5CB3017A90}" type="pres">
      <dgm:prSet presAssocID="{7B84782A-3B70-430D-AEC9-52E9CB231072}" presName="wedge2" presStyleLbl="node1" presStyleIdx="1" presStyleCnt="5"/>
      <dgm:spPr/>
      <dgm:t>
        <a:bodyPr/>
        <a:lstStyle/>
        <a:p>
          <a:endParaRPr lang="ru-RU"/>
        </a:p>
      </dgm:t>
    </dgm:pt>
    <dgm:pt modelId="{B6715D36-0AF3-489B-B678-6425D5CA83BF}" type="pres">
      <dgm:prSet presAssocID="{7B84782A-3B70-430D-AEC9-52E9CB231072}" presName="dummy2a" presStyleCnt="0"/>
      <dgm:spPr/>
      <dgm:t>
        <a:bodyPr/>
        <a:lstStyle/>
        <a:p>
          <a:endParaRPr lang="ru-RU"/>
        </a:p>
      </dgm:t>
    </dgm:pt>
    <dgm:pt modelId="{33199CC2-FEF6-4FF1-8212-0E365217EAA4}" type="pres">
      <dgm:prSet presAssocID="{7B84782A-3B70-430D-AEC9-52E9CB231072}" presName="dummy2b" presStyleCnt="0"/>
      <dgm:spPr/>
      <dgm:t>
        <a:bodyPr/>
        <a:lstStyle/>
        <a:p>
          <a:endParaRPr lang="ru-RU"/>
        </a:p>
      </dgm:t>
    </dgm:pt>
    <dgm:pt modelId="{311FCD51-278A-43D2-9B6F-08431C51BAA1}" type="pres">
      <dgm:prSet presAssocID="{7B84782A-3B70-430D-AEC9-52E9CB23107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89C05-078A-4736-A43D-AEA1BACB3B56}" type="pres">
      <dgm:prSet presAssocID="{7B84782A-3B70-430D-AEC9-52E9CB231072}" presName="wedge3" presStyleLbl="node1" presStyleIdx="2" presStyleCnt="5"/>
      <dgm:spPr/>
      <dgm:t>
        <a:bodyPr/>
        <a:lstStyle/>
        <a:p>
          <a:endParaRPr lang="ru-RU"/>
        </a:p>
      </dgm:t>
    </dgm:pt>
    <dgm:pt modelId="{7A7D64B3-D839-4395-8D37-6B8B0C3ACCB4}" type="pres">
      <dgm:prSet presAssocID="{7B84782A-3B70-430D-AEC9-52E9CB231072}" presName="dummy3a" presStyleCnt="0"/>
      <dgm:spPr/>
      <dgm:t>
        <a:bodyPr/>
        <a:lstStyle/>
        <a:p>
          <a:endParaRPr lang="ru-RU"/>
        </a:p>
      </dgm:t>
    </dgm:pt>
    <dgm:pt modelId="{86B6ADBF-DBFE-40F0-B81B-550B929D95A8}" type="pres">
      <dgm:prSet presAssocID="{7B84782A-3B70-430D-AEC9-52E9CB231072}" presName="dummy3b" presStyleCnt="0"/>
      <dgm:spPr/>
      <dgm:t>
        <a:bodyPr/>
        <a:lstStyle/>
        <a:p>
          <a:endParaRPr lang="ru-RU"/>
        </a:p>
      </dgm:t>
    </dgm:pt>
    <dgm:pt modelId="{6B2767CA-84E1-4CD5-9D77-B9DD81DFE704}" type="pres">
      <dgm:prSet presAssocID="{7B84782A-3B70-430D-AEC9-52E9CB23107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30C81-307A-4528-B3F5-68DB3E19DDC2}" type="pres">
      <dgm:prSet presAssocID="{7B84782A-3B70-430D-AEC9-52E9CB231072}" presName="wedge4" presStyleLbl="node1" presStyleIdx="3" presStyleCnt="5"/>
      <dgm:spPr/>
      <dgm:t>
        <a:bodyPr/>
        <a:lstStyle/>
        <a:p>
          <a:endParaRPr lang="ru-RU"/>
        </a:p>
      </dgm:t>
    </dgm:pt>
    <dgm:pt modelId="{E9A69152-20D4-4FB0-94A3-49457D4B283D}" type="pres">
      <dgm:prSet presAssocID="{7B84782A-3B70-430D-AEC9-52E9CB231072}" presName="dummy4a" presStyleCnt="0"/>
      <dgm:spPr/>
      <dgm:t>
        <a:bodyPr/>
        <a:lstStyle/>
        <a:p>
          <a:endParaRPr lang="ru-RU"/>
        </a:p>
      </dgm:t>
    </dgm:pt>
    <dgm:pt modelId="{B86EEC15-9793-421D-872B-7B23F9523D8C}" type="pres">
      <dgm:prSet presAssocID="{7B84782A-3B70-430D-AEC9-52E9CB231072}" presName="dummy4b" presStyleCnt="0"/>
      <dgm:spPr/>
      <dgm:t>
        <a:bodyPr/>
        <a:lstStyle/>
        <a:p>
          <a:endParaRPr lang="ru-RU"/>
        </a:p>
      </dgm:t>
    </dgm:pt>
    <dgm:pt modelId="{1CB3C1BD-D35A-4B00-977E-58BF53942AB7}" type="pres">
      <dgm:prSet presAssocID="{7B84782A-3B70-430D-AEC9-52E9CB23107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64F5B-6EDD-444D-B4C6-5C9F9CC7AD1E}" type="pres">
      <dgm:prSet presAssocID="{7B84782A-3B70-430D-AEC9-52E9CB231072}" presName="wedge5" presStyleLbl="node1" presStyleIdx="4" presStyleCnt="5"/>
      <dgm:spPr/>
      <dgm:t>
        <a:bodyPr/>
        <a:lstStyle/>
        <a:p>
          <a:endParaRPr lang="ru-RU"/>
        </a:p>
      </dgm:t>
    </dgm:pt>
    <dgm:pt modelId="{EA4ADD53-6FCB-4C7A-96EE-02A9C71D02C6}" type="pres">
      <dgm:prSet presAssocID="{7B84782A-3B70-430D-AEC9-52E9CB231072}" presName="dummy5a" presStyleCnt="0"/>
      <dgm:spPr/>
      <dgm:t>
        <a:bodyPr/>
        <a:lstStyle/>
        <a:p>
          <a:endParaRPr lang="ru-RU"/>
        </a:p>
      </dgm:t>
    </dgm:pt>
    <dgm:pt modelId="{CF6DC7A2-4144-4789-B18F-E9C51CDCC605}" type="pres">
      <dgm:prSet presAssocID="{7B84782A-3B70-430D-AEC9-52E9CB231072}" presName="dummy5b" presStyleCnt="0"/>
      <dgm:spPr/>
      <dgm:t>
        <a:bodyPr/>
        <a:lstStyle/>
        <a:p>
          <a:endParaRPr lang="ru-RU"/>
        </a:p>
      </dgm:t>
    </dgm:pt>
    <dgm:pt modelId="{551AD1C6-D284-4941-A2B3-00E332EC8E51}" type="pres">
      <dgm:prSet presAssocID="{7B84782A-3B70-430D-AEC9-52E9CB23107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375DB-8C10-4904-9CAA-467851A87549}" type="pres">
      <dgm:prSet presAssocID="{72E23188-9D49-4A1E-8E59-2C8728FC208B}" presName="arrowWedge1" presStyleLbl="fgSibTrans2D1" presStyleIdx="0" presStyleCnt="5"/>
      <dgm:spPr/>
      <dgm:t>
        <a:bodyPr/>
        <a:lstStyle/>
        <a:p>
          <a:endParaRPr lang="ru-RU"/>
        </a:p>
      </dgm:t>
    </dgm:pt>
    <dgm:pt modelId="{BC9BE9AC-886C-4BAC-BBD4-9529BB62945C}" type="pres">
      <dgm:prSet presAssocID="{0DD547A1-5D64-48C8-9839-AE5259F2003E}" presName="arrowWedge2" presStyleLbl="fgSibTrans2D1" presStyleIdx="1" presStyleCnt="5"/>
      <dgm:spPr/>
      <dgm:t>
        <a:bodyPr/>
        <a:lstStyle/>
        <a:p>
          <a:endParaRPr lang="ru-RU"/>
        </a:p>
      </dgm:t>
    </dgm:pt>
    <dgm:pt modelId="{54A063C1-8E2A-48A7-B8D9-149530B5285E}" type="pres">
      <dgm:prSet presAssocID="{5AACF272-01F4-4A37-813E-94658ECC3FF7}" presName="arrowWedge3" presStyleLbl="fgSibTrans2D1" presStyleIdx="2" presStyleCnt="5"/>
      <dgm:spPr/>
      <dgm:t>
        <a:bodyPr/>
        <a:lstStyle/>
        <a:p>
          <a:endParaRPr lang="ru-RU"/>
        </a:p>
      </dgm:t>
    </dgm:pt>
    <dgm:pt modelId="{6E3F42CF-040F-4984-8B39-72BD17FB709D}" type="pres">
      <dgm:prSet presAssocID="{1A22BCA2-89CA-409E-AF62-7DC6BE34D166}" presName="arrowWedge4" presStyleLbl="fgSibTrans2D1" presStyleIdx="3" presStyleCnt="5"/>
      <dgm:spPr/>
      <dgm:t>
        <a:bodyPr/>
        <a:lstStyle/>
        <a:p>
          <a:endParaRPr lang="ru-RU"/>
        </a:p>
      </dgm:t>
    </dgm:pt>
    <dgm:pt modelId="{ADAA024B-433E-453C-A7B5-5671435F1A0B}" type="pres">
      <dgm:prSet presAssocID="{A4DEF296-A447-4154-AF8B-F3C604D99047}" presName="arrowWedge5" presStyleLbl="fgSibTrans2D1" presStyleIdx="4" presStyleCnt="5"/>
      <dgm:spPr/>
      <dgm:t>
        <a:bodyPr/>
        <a:lstStyle/>
        <a:p>
          <a:endParaRPr lang="ru-RU"/>
        </a:p>
      </dgm:t>
    </dgm:pt>
  </dgm:ptLst>
  <dgm:cxnLst>
    <dgm:cxn modelId="{1575607F-3DBC-4F8C-B73F-295E1A1BA807}" srcId="{7B84782A-3B70-430D-AEC9-52E9CB231072}" destId="{BCF4FBD5-15A6-4DFD-BF49-C868A7D547DC}" srcOrd="1" destOrd="0" parTransId="{887DB465-5DF3-4EF6-8825-9F62826DF0AA}" sibTransId="{0DD547A1-5D64-48C8-9839-AE5259F2003E}"/>
    <dgm:cxn modelId="{CE8BF761-1B38-4D0F-8B4D-95C746C7524D}" type="presOf" srcId="{BF82BEA0-055A-453C-BC2E-77999EA95D58}" destId="{34764F5B-6EDD-444D-B4C6-5C9F9CC7AD1E}" srcOrd="0" destOrd="1" presId="urn:microsoft.com/office/officeart/2005/8/layout/cycle8"/>
    <dgm:cxn modelId="{F4E8D1F3-1A2F-490F-AC0A-E06DBE9786D0}" type="presOf" srcId="{EA8F409D-0877-433E-9AE2-CE363AF2C1FD}" destId="{551AD1C6-D284-4941-A2B3-00E332EC8E51}" srcOrd="1" destOrd="0" presId="urn:microsoft.com/office/officeart/2005/8/layout/cycle8"/>
    <dgm:cxn modelId="{9B1809DB-7708-4D3E-9903-398157A319EC}" type="presOf" srcId="{C58F3FDC-31C5-47B6-B4A5-979F8AFFEDDB}" destId="{20AE1498-CD49-4A3F-8E7F-BFC5BAD34D76}" srcOrd="0" destOrd="0" presId="urn:microsoft.com/office/officeart/2005/8/layout/cycle8"/>
    <dgm:cxn modelId="{B67A40BA-FFCC-45AF-BB68-08F2F4AB9C34}" srcId="{EA8F409D-0877-433E-9AE2-CE363AF2C1FD}" destId="{BF82BEA0-055A-453C-BC2E-77999EA95D58}" srcOrd="0" destOrd="0" parTransId="{CE9269B3-C8E7-4FED-BF9D-442ED67CA670}" sibTransId="{B4B15923-119B-43CD-8262-B33A2AA56460}"/>
    <dgm:cxn modelId="{5342EA87-4F73-475B-9A05-E76C260BD935}" type="presOf" srcId="{BCF4FBD5-15A6-4DFD-BF49-C868A7D547DC}" destId="{641EBD55-08C9-48AE-9C8E-2A5CB3017A90}" srcOrd="0" destOrd="0" presId="urn:microsoft.com/office/officeart/2005/8/layout/cycle8"/>
    <dgm:cxn modelId="{1448AF3D-5A0A-4F07-B95E-D06A93436E6A}" type="presOf" srcId="{C58F3FDC-31C5-47B6-B4A5-979F8AFFEDDB}" destId="{0254A0F1-A5EB-4380-99B7-A64DAD293AB4}" srcOrd="1" destOrd="0" presId="urn:microsoft.com/office/officeart/2005/8/layout/cycle8"/>
    <dgm:cxn modelId="{88E7E032-89C9-4356-A765-29D4657A8E88}" type="presOf" srcId="{7B84782A-3B70-430D-AEC9-52E9CB231072}" destId="{4E5FF383-32D5-4ED3-9FD4-A21B6DC65D65}" srcOrd="0" destOrd="0" presId="urn:microsoft.com/office/officeart/2005/8/layout/cycle8"/>
    <dgm:cxn modelId="{364C225D-AB3F-49E5-8E59-46B1D7FF38CE}" type="presOf" srcId="{BCF4FBD5-15A6-4DFD-BF49-C868A7D547DC}" destId="{311FCD51-278A-43D2-9B6F-08431C51BAA1}" srcOrd="1" destOrd="0" presId="urn:microsoft.com/office/officeart/2005/8/layout/cycle8"/>
    <dgm:cxn modelId="{466D14A6-7B68-422C-AE23-F4A98460E879}" srcId="{7B84782A-3B70-430D-AEC9-52E9CB231072}" destId="{019F129C-DFA8-49DE-85C5-DCA5267A863F}" srcOrd="2" destOrd="0" parTransId="{377833E9-A1F8-4CAF-841A-C810D65230EA}" sibTransId="{5AACF272-01F4-4A37-813E-94658ECC3FF7}"/>
    <dgm:cxn modelId="{8003F628-1492-4E5A-8A8A-82F11CA46D20}" srcId="{7B84782A-3B70-430D-AEC9-52E9CB231072}" destId="{829350A5-232D-447D-9B38-BDCF56836679}" srcOrd="3" destOrd="0" parTransId="{C02FC097-6F1E-45EC-B943-990000171264}" sibTransId="{1A22BCA2-89CA-409E-AF62-7DC6BE34D166}"/>
    <dgm:cxn modelId="{542DAA83-3945-4D5B-8B9A-955517191569}" srcId="{7B84782A-3B70-430D-AEC9-52E9CB231072}" destId="{EA8F409D-0877-433E-9AE2-CE363AF2C1FD}" srcOrd="4" destOrd="0" parTransId="{10D0B05A-FE03-43C8-8D19-53E3FC7228D1}" sibTransId="{A4DEF296-A447-4154-AF8B-F3C604D99047}"/>
    <dgm:cxn modelId="{FDACEC6A-A816-437C-A6F1-A6FB98A025D6}" srcId="{7B84782A-3B70-430D-AEC9-52E9CB231072}" destId="{C58F3FDC-31C5-47B6-B4A5-979F8AFFEDDB}" srcOrd="0" destOrd="0" parTransId="{73F8DB5C-A64E-40E9-B07B-463AF2C58399}" sibTransId="{72E23188-9D49-4A1E-8E59-2C8728FC208B}"/>
    <dgm:cxn modelId="{ACDFF7CA-8AB8-470B-8FEE-DA814F94EA07}" type="presOf" srcId="{019F129C-DFA8-49DE-85C5-DCA5267A863F}" destId="{6B2767CA-84E1-4CD5-9D77-B9DD81DFE704}" srcOrd="1" destOrd="0" presId="urn:microsoft.com/office/officeart/2005/8/layout/cycle8"/>
    <dgm:cxn modelId="{5A7C5250-AD21-4509-9913-A7BC32F3ACCC}" type="presOf" srcId="{829350A5-232D-447D-9B38-BDCF56836679}" destId="{1CB3C1BD-D35A-4B00-977E-58BF53942AB7}" srcOrd="1" destOrd="0" presId="urn:microsoft.com/office/officeart/2005/8/layout/cycle8"/>
    <dgm:cxn modelId="{04CB3149-A91F-41CD-A8F6-ACBD4A84FBB8}" type="presOf" srcId="{829350A5-232D-447D-9B38-BDCF56836679}" destId="{D7230C81-307A-4528-B3F5-68DB3E19DDC2}" srcOrd="0" destOrd="0" presId="urn:microsoft.com/office/officeart/2005/8/layout/cycle8"/>
    <dgm:cxn modelId="{0AD71BD3-8EEB-4E7B-AF2C-5B1EA6735EF1}" type="presOf" srcId="{BF82BEA0-055A-453C-BC2E-77999EA95D58}" destId="{551AD1C6-D284-4941-A2B3-00E332EC8E51}" srcOrd="1" destOrd="1" presId="urn:microsoft.com/office/officeart/2005/8/layout/cycle8"/>
    <dgm:cxn modelId="{030CE503-5E28-49DF-A378-861C5811B691}" type="presOf" srcId="{EA8F409D-0877-433E-9AE2-CE363AF2C1FD}" destId="{34764F5B-6EDD-444D-B4C6-5C9F9CC7AD1E}" srcOrd="0" destOrd="0" presId="urn:microsoft.com/office/officeart/2005/8/layout/cycle8"/>
    <dgm:cxn modelId="{F85E8692-87BA-4549-AF0C-AA513C727847}" type="presOf" srcId="{019F129C-DFA8-49DE-85C5-DCA5267A863F}" destId="{ACE89C05-078A-4736-A43D-AEA1BACB3B56}" srcOrd="0" destOrd="0" presId="urn:microsoft.com/office/officeart/2005/8/layout/cycle8"/>
    <dgm:cxn modelId="{6CC94C43-ACDF-4F4C-933D-0936004A55B5}" type="presParOf" srcId="{4E5FF383-32D5-4ED3-9FD4-A21B6DC65D65}" destId="{20AE1498-CD49-4A3F-8E7F-BFC5BAD34D76}" srcOrd="0" destOrd="0" presId="urn:microsoft.com/office/officeart/2005/8/layout/cycle8"/>
    <dgm:cxn modelId="{DAAECBF3-99BC-4B19-9345-FAC4F6AC23DD}" type="presParOf" srcId="{4E5FF383-32D5-4ED3-9FD4-A21B6DC65D65}" destId="{7E7A2AEE-4717-47D9-9D39-73E864FDDB2E}" srcOrd="1" destOrd="0" presId="urn:microsoft.com/office/officeart/2005/8/layout/cycle8"/>
    <dgm:cxn modelId="{766D871E-9799-4603-8AC1-A07E2D538CC6}" type="presParOf" srcId="{4E5FF383-32D5-4ED3-9FD4-A21B6DC65D65}" destId="{199F57AD-F81B-418C-898E-341F0CFCA244}" srcOrd="2" destOrd="0" presId="urn:microsoft.com/office/officeart/2005/8/layout/cycle8"/>
    <dgm:cxn modelId="{BF6D6082-FC61-4961-A36B-59B9C31BB323}" type="presParOf" srcId="{4E5FF383-32D5-4ED3-9FD4-A21B6DC65D65}" destId="{0254A0F1-A5EB-4380-99B7-A64DAD293AB4}" srcOrd="3" destOrd="0" presId="urn:microsoft.com/office/officeart/2005/8/layout/cycle8"/>
    <dgm:cxn modelId="{98CE405E-FF5B-4FF1-8764-1B9268F7AE68}" type="presParOf" srcId="{4E5FF383-32D5-4ED3-9FD4-A21B6DC65D65}" destId="{641EBD55-08C9-48AE-9C8E-2A5CB3017A90}" srcOrd="4" destOrd="0" presId="urn:microsoft.com/office/officeart/2005/8/layout/cycle8"/>
    <dgm:cxn modelId="{D54E739F-7F45-43DA-B089-5B00B72F4515}" type="presParOf" srcId="{4E5FF383-32D5-4ED3-9FD4-A21B6DC65D65}" destId="{B6715D36-0AF3-489B-B678-6425D5CA83BF}" srcOrd="5" destOrd="0" presId="urn:microsoft.com/office/officeart/2005/8/layout/cycle8"/>
    <dgm:cxn modelId="{EB0234DE-8FCE-4B31-8172-E17E3B072C64}" type="presParOf" srcId="{4E5FF383-32D5-4ED3-9FD4-A21B6DC65D65}" destId="{33199CC2-FEF6-4FF1-8212-0E365217EAA4}" srcOrd="6" destOrd="0" presId="urn:microsoft.com/office/officeart/2005/8/layout/cycle8"/>
    <dgm:cxn modelId="{040EDF86-336C-4F3A-B084-32538219D010}" type="presParOf" srcId="{4E5FF383-32D5-4ED3-9FD4-A21B6DC65D65}" destId="{311FCD51-278A-43D2-9B6F-08431C51BAA1}" srcOrd="7" destOrd="0" presId="urn:microsoft.com/office/officeart/2005/8/layout/cycle8"/>
    <dgm:cxn modelId="{D213DDA7-4FAB-42BC-97EE-F9E55D8A4F3A}" type="presParOf" srcId="{4E5FF383-32D5-4ED3-9FD4-A21B6DC65D65}" destId="{ACE89C05-078A-4736-A43D-AEA1BACB3B56}" srcOrd="8" destOrd="0" presId="urn:microsoft.com/office/officeart/2005/8/layout/cycle8"/>
    <dgm:cxn modelId="{EB638C5E-0167-498C-8795-49F19774D369}" type="presParOf" srcId="{4E5FF383-32D5-4ED3-9FD4-A21B6DC65D65}" destId="{7A7D64B3-D839-4395-8D37-6B8B0C3ACCB4}" srcOrd="9" destOrd="0" presId="urn:microsoft.com/office/officeart/2005/8/layout/cycle8"/>
    <dgm:cxn modelId="{E1D2007F-8C2A-4966-88FC-3376CDE3DA9C}" type="presParOf" srcId="{4E5FF383-32D5-4ED3-9FD4-A21B6DC65D65}" destId="{86B6ADBF-DBFE-40F0-B81B-550B929D95A8}" srcOrd="10" destOrd="0" presId="urn:microsoft.com/office/officeart/2005/8/layout/cycle8"/>
    <dgm:cxn modelId="{358986A8-F3BF-4D79-AE51-855F47F1C0DB}" type="presParOf" srcId="{4E5FF383-32D5-4ED3-9FD4-A21B6DC65D65}" destId="{6B2767CA-84E1-4CD5-9D77-B9DD81DFE704}" srcOrd="11" destOrd="0" presId="urn:microsoft.com/office/officeart/2005/8/layout/cycle8"/>
    <dgm:cxn modelId="{B61F5BC9-B7E8-49DB-A23B-3D126C2774FA}" type="presParOf" srcId="{4E5FF383-32D5-4ED3-9FD4-A21B6DC65D65}" destId="{D7230C81-307A-4528-B3F5-68DB3E19DDC2}" srcOrd="12" destOrd="0" presId="urn:microsoft.com/office/officeart/2005/8/layout/cycle8"/>
    <dgm:cxn modelId="{45669A41-3F17-4E1D-9E1A-A5294FEF934C}" type="presParOf" srcId="{4E5FF383-32D5-4ED3-9FD4-A21B6DC65D65}" destId="{E9A69152-20D4-4FB0-94A3-49457D4B283D}" srcOrd="13" destOrd="0" presId="urn:microsoft.com/office/officeart/2005/8/layout/cycle8"/>
    <dgm:cxn modelId="{D2805E24-C918-4B68-94B1-88D5C3F11F1B}" type="presParOf" srcId="{4E5FF383-32D5-4ED3-9FD4-A21B6DC65D65}" destId="{B86EEC15-9793-421D-872B-7B23F9523D8C}" srcOrd="14" destOrd="0" presId="urn:microsoft.com/office/officeart/2005/8/layout/cycle8"/>
    <dgm:cxn modelId="{181384A7-0B1F-4C1B-A32B-11E5C5104017}" type="presParOf" srcId="{4E5FF383-32D5-4ED3-9FD4-A21B6DC65D65}" destId="{1CB3C1BD-D35A-4B00-977E-58BF53942AB7}" srcOrd="15" destOrd="0" presId="urn:microsoft.com/office/officeart/2005/8/layout/cycle8"/>
    <dgm:cxn modelId="{6DB5EC9B-F56B-4AD9-94E7-8FBA205F12AB}" type="presParOf" srcId="{4E5FF383-32D5-4ED3-9FD4-A21B6DC65D65}" destId="{34764F5B-6EDD-444D-B4C6-5C9F9CC7AD1E}" srcOrd="16" destOrd="0" presId="urn:microsoft.com/office/officeart/2005/8/layout/cycle8"/>
    <dgm:cxn modelId="{82F7B38B-E941-41BB-A037-A3F924195D35}" type="presParOf" srcId="{4E5FF383-32D5-4ED3-9FD4-A21B6DC65D65}" destId="{EA4ADD53-6FCB-4C7A-96EE-02A9C71D02C6}" srcOrd="17" destOrd="0" presId="urn:microsoft.com/office/officeart/2005/8/layout/cycle8"/>
    <dgm:cxn modelId="{D2A3A7F0-E9DD-422D-8C5F-5E9A06D7BBD9}" type="presParOf" srcId="{4E5FF383-32D5-4ED3-9FD4-A21B6DC65D65}" destId="{CF6DC7A2-4144-4789-B18F-E9C51CDCC605}" srcOrd="18" destOrd="0" presId="urn:microsoft.com/office/officeart/2005/8/layout/cycle8"/>
    <dgm:cxn modelId="{BAAD62E2-45F7-43A9-ABC6-067CFE8BD394}" type="presParOf" srcId="{4E5FF383-32D5-4ED3-9FD4-A21B6DC65D65}" destId="{551AD1C6-D284-4941-A2B3-00E332EC8E51}" srcOrd="19" destOrd="0" presId="urn:microsoft.com/office/officeart/2005/8/layout/cycle8"/>
    <dgm:cxn modelId="{D18DB6F2-EF86-4F88-AC15-F2D47526982D}" type="presParOf" srcId="{4E5FF383-32D5-4ED3-9FD4-A21B6DC65D65}" destId="{CF1375DB-8C10-4904-9CAA-467851A87549}" srcOrd="20" destOrd="0" presId="urn:microsoft.com/office/officeart/2005/8/layout/cycle8"/>
    <dgm:cxn modelId="{E005AFB7-601E-48C7-B534-F557ABE2FD75}" type="presParOf" srcId="{4E5FF383-32D5-4ED3-9FD4-A21B6DC65D65}" destId="{BC9BE9AC-886C-4BAC-BBD4-9529BB62945C}" srcOrd="21" destOrd="0" presId="urn:microsoft.com/office/officeart/2005/8/layout/cycle8"/>
    <dgm:cxn modelId="{6C2D7EDB-54D3-4B3A-8F88-6CAFBEA1F4F9}" type="presParOf" srcId="{4E5FF383-32D5-4ED3-9FD4-A21B6DC65D65}" destId="{54A063C1-8E2A-48A7-B8D9-149530B5285E}" srcOrd="22" destOrd="0" presId="urn:microsoft.com/office/officeart/2005/8/layout/cycle8"/>
    <dgm:cxn modelId="{AF3083AC-29F4-456E-9B53-3ACD0CB19CC3}" type="presParOf" srcId="{4E5FF383-32D5-4ED3-9FD4-A21B6DC65D65}" destId="{6E3F42CF-040F-4984-8B39-72BD17FB709D}" srcOrd="23" destOrd="0" presId="urn:microsoft.com/office/officeart/2005/8/layout/cycle8"/>
    <dgm:cxn modelId="{66C532DB-A3E1-42B1-98B2-D9F6C76ACEEB}" type="presParOf" srcId="{4E5FF383-32D5-4ED3-9FD4-A21B6DC65D65}" destId="{ADAA024B-433E-453C-A7B5-5671435F1A0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4782A-3B70-430D-AEC9-52E9CB23107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F129C-DFA8-49DE-85C5-DCA5267A863F}">
      <dgm:prSet phldrT="[Текст]" custT="1"/>
      <dgm:spPr/>
      <dgm:t>
        <a:bodyPr/>
        <a:lstStyle/>
        <a:p>
          <a:r>
            <a:rPr lang="ru-RU" sz="1100" b="1" dirty="0"/>
            <a:t>Ответственного учебного </a:t>
          </a:r>
          <a:r>
            <a:rPr lang="ru-RU" sz="1100" b="1" dirty="0" smtClean="0"/>
            <a:t>действия</a:t>
          </a:r>
        </a:p>
        <a:p>
          <a:r>
            <a:rPr lang="ru-RU" sz="1100" b="1" dirty="0" smtClean="0"/>
            <a:t>НИУ ВШЭ</a:t>
          </a:r>
          <a:endParaRPr lang="ru-RU" sz="1100" b="1" dirty="0"/>
        </a:p>
      </dgm:t>
    </dgm:pt>
    <dgm:pt modelId="{377833E9-A1F8-4CAF-841A-C810D65230EA}" type="parTrans" cxnId="{466D14A6-7B68-422C-AE23-F4A98460E879}">
      <dgm:prSet/>
      <dgm:spPr/>
      <dgm:t>
        <a:bodyPr/>
        <a:lstStyle/>
        <a:p>
          <a:endParaRPr lang="ru-RU"/>
        </a:p>
      </dgm:t>
    </dgm:pt>
    <dgm:pt modelId="{5AACF272-01F4-4A37-813E-94658ECC3FF7}" type="sibTrans" cxnId="{466D14A6-7B68-422C-AE23-F4A98460E879}">
      <dgm:prSet/>
      <dgm:spPr/>
      <dgm:t>
        <a:bodyPr/>
        <a:lstStyle/>
        <a:p>
          <a:endParaRPr lang="ru-RU"/>
        </a:p>
      </dgm:t>
    </dgm:pt>
    <dgm:pt modelId="{829350A5-232D-447D-9B38-BDCF56836679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100" b="1" dirty="0"/>
            <a:t>Приоритет  образовательных </a:t>
          </a:r>
          <a:r>
            <a:rPr lang="ru-RU" sz="1100" b="1" dirty="0" smtClean="0"/>
            <a:t>результатов</a:t>
          </a:r>
        </a:p>
        <a:p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C02FC097-6F1E-45EC-B943-990000171264}" type="parTrans" cxnId="{8003F628-1492-4E5A-8A8A-82F11CA46D20}">
      <dgm:prSet/>
      <dgm:spPr/>
      <dgm:t>
        <a:bodyPr/>
        <a:lstStyle/>
        <a:p>
          <a:endParaRPr lang="ru-RU"/>
        </a:p>
      </dgm:t>
    </dgm:pt>
    <dgm:pt modelId="{1A22BCA2-89CA-409E-AF62-7DC6BE34D166}" type="sibTrans" cxnId="{8003F628-1492-4E5A-8A8A-82F11CA46D20}">
      <dgm:prSet/>
      <dgm:spPr/>
      <dgm:t>
        <a:bodyPr/>
        <a:lstStyle/>
        <a:p>
          <a:endParaRPr lang="ru-RU"/>
        </a:p>
      </dgm:t>
    </dgm:pt>
    <dgm:pt modelId="{EA8F409D-0877-433E-9AE2-CE363AF2C1FD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100" b="1" dirty="0" smtClean="0"/>
            <a:t>Интеграция содержания</a:t>
          </a:r>
        </a:p>
        <a:p>
          <a:pPr algn="ctr">
            <a:spcAft>
              <a:spcPts val="0"/>
            </a:spcAft>
          </a:pPr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10D0B05A-FE03-43C8-8D19-53E3FC7228D1}" type="parTrans" cxnId="{542DAA83-3945-4D5B-8B9A-955517191569}">
      <dgm:prSet/>
      <dgm:spPr/>
      <dgm:t>
        <a:bodyPr/>
        <a:lstStyle/>
        <a:p>
          <a:endParaRPr lang="ru-RU"/>
        </a:p>
      </dgm:t>
    </dgm:pt>
    <dgm:pt modelId="{A4DEF296-A447-4154-AF8B-F3C604D99047}" type="sibTrans" cxnId="{542DAA83-3945-4D5B-8B9A-955517191569}">
      <dgm:prSet/>
      <dgm:spPr/>
      <dgm:t>
        <a:bodyPr/>
        <a:lstStyle/>
        <a:p>
          <a:endParaRPr lang="ru-RU"/>
        </a:p>
      </dgm:t>
    </dgm:pt>
    <dgm:pt modelId="{BF82BEA0-055A-453C-BC2E-77999EA95D58}">
      <dgm:prSet phldrT="[Текст]"/>
      <dgm:spPr/>
      <dgm:t>
        <a:bodyPr/>
        <a:lstStyle/>
        <a:p>
          <a:pPr algn="l">
            <a:spcAft>
              <a:spcPct val="15000"/>
            </a:spcAft>
          </a:pPr>
          <a:endParaRPr lang="ru-RU" sz="500" dirty="0"/>
        </a:p>
      </dgm:t>
    </dgm:pt>
    <dgm:pt modelId="{CE9269B3-C8E7-4FED-BF9D-442ED67CA670}" type="parTrans" cxnId="{B67A40BA-FFCC-45AF-BB68-08F2F4AB9C34}">
      <dgm:prSet/>
      <dgm:spPr/>
      <dgm:t>
        <a:bodyPr/>
        <a:lstStyle/>
        <a:p>
          <a:endParaRPr lang="ru-RU"/>
        </a:p>
      </dgm:t>
    </dgm:pt>
    <dgm:pt modelId="{B4B15923-119B-43CD-8262-B33A2AA56460}" type="sibTrans" cxnId="{B67A40BA-FFCC-45AF-BB68-08F2F4AB9C34}">
      <dgm:prSet/>
      <dgm:spPr/>
      <dgm:t>
        <a:bodyPr/>
        <a:lstStyle/>
        <a:p>
          <a:endParaRPr lang="ru-RU"/>
        </a:p>
      </dgm:t>
    </dgm:pt>
    <dgm:pt modelId="{C58F3FDC-31C5-47B6-B4A5-979F8AFFEDDB}">
      <dgm:prSet custT="1"/>
      <dgm:spPr/>
      <dgm:t>
        <a:bodyPr/>
        <a:lstStyle/>
        <a:p>
          <a:r>
            <a:rPr lang="ru-RU" sz="900" b="1" dirty="0"/>
            <a:t>Открытость образовательного </a:t>
          </a:r>
          <a:r>
            <a:rPr lang="ru-RU" sz="900" b="1" dirty="0" smtClean="0"/>
            <a:t>пространства</a:t>
          </a:r>
        </a:p>
        <a:p>
          <a:r>
            <a:rPr lang="ru-RU" sz="900" b="1" dirty="0" smtClean="0"/>
            <a:t>Манчестер </a:t>
          </a:r>
          <a:endParaRPr lang="ru-RU" sz="900" dirty="0"/>
        </a:p>
      </dgm:t>
    </dgm:pt>
    <dgm:pt modelId="{73F8DB5C-A64E-40E9-B07B-463AF2C58399}" type="parTrans" cxnId="{FDACEC6A-A816-437C-A6F1-A6FB98A025D6}">
      <dgm:prSet/>
      <dgm:spPr/>
      <dgm:t>
        <a:bodyPr/>
        <a:lstStyle/>
        <a:p>
          <a:endParaRPr lang="ru-RU"/>
        </a:p>
      </dgm:t>
    </dgm:pt>
    <dgm:pt modelId="{72E23188-9D49-4A1E-8E59-2C8728FC208B}" type="sibTrans" cxnId="{FDACEC6A-A816-437C-A6F1-A6FB98A025D6}">
      <dgm:prSet/>
      <dgm:spPr/>
      <dgm:t>
        <a:bodyPr/>
        <a:lstStyle/>
        <a:p>
          <a:endParaRPr lang="ru-RU"/>
        </a:p>
      </dgm:t>
    </dgm:pt>
    <dgm:pt modelId="{BCF4FBD5-15A6-4DFD-BF49-C868A7D547DC}">
      <dgm:prSet custT="1"/>
      <dgm:spPr/>
      <dgm:t>
        <a:bodyPr/>
        <a:lstStyle/>
        <a:p>
          <a:r>
            <a:rPr lang="ru-RU" sz="1100" b="1" dirty="0"/>
            <a:t>Временная </a:t>
          </a:r>
          <a:r>
            <a:rPr lang="ru-RU" sz="1100" b="1" dirty="0" smtClean="0"/>
            <a:t>динамика</a:t>
          </a:r>
        </a:p>
        <a:p>
          <a:r>
            <a:rPr lang="ru-RU" sz="1100" b="1" dirty="0" smtClean="0"/>
            <a:t>МВШСЕН</a:t>
          </a:r>
          <a:endParaRPr lang="ru-RU" sz="1100" b="1" dirty="0"/>
        </a:p>
      </dgm:t>
    </dgm:pt>
    <dgm:pt modelId="{887DB465-5DF3-4EF6-8825-9F62826DF0AA}" type="parTrans" cxnId="{1575607F-3DBC-4F8C-B73F-295E1A1BA807}">
      <dgm:prSet/>
      <dgm:spPr/>
      <dgm:t>
        <a:bodyPr/>
        <a:lstStyle/>
        <a:p>
          <a:endParaRPr lang="ru-RU"/>
        </a:p>
      </dgm:t>
    </dgm:pt>
    <dgm:pt modelId="{0DD547A1-5D64-48C8-9839-AE5259F2003E}" type="sibTrans" cxnId="{1575607F-3DBC-4F8C-B73F-295E1A1BA807}">
      <dgm:prSet/>
      <dgm:spPr/>
      <dgm:t>
        <a:bodyPr/>
        <a:lstStyle/>
        <a:p>
          <a:endParaRPr lang="ru-RU"/>
        </a:p>
      </dgm:t>
    </dgm:pt>
    <dgm:pt modelId="{4E5FF383-32D5-4ED3-9FD4-A21B6DC65D65}" type="pres">
      <dgm:prSet presAssocID="{7B84782A-3B70-430D-AEC9-52E9CB23107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E1498-CD49-4A3F-8E7F-BFC5BAD34D76}" type="pres">
      <dgm:prSet presAssocID="{7B84782A-3B70-430D-AEC9-52E9CB231072}" presName="wedge1" presStyleLbl="node1" presStyleIdx="0" presStyleCnt="5"/>
      <dgm:spPr/>
      <dgm:t>
        <a:bodyPr/>
        <a:lstStyle/>
        <a:p>
          <a:endParaRPr lang="ru-RU"/>
        </a:p>
      </dgm:t>
    </dgm:pt>
    <dgm:pt modelId="{7E7A2AEE-4717-47D9-9D39-73E864FDDB2E}" type="pres">
      <dgm:prSet presAssocID="{7B84782A-3B70-430D-AEC9-52E9CB231072}" presName="dummy1a" presStyleCnt="0"/>
      <dgm:spPr/>
      <dgm:t>
        <a:bodyPr/>
        <a:lstStyle/>
        <a:p>
          <a:endParaRPr lang="ru-RU"/>
        </a:p>
      </dgm:t>
    </dgm:pt>
    <dgm:pt modelId="{199F57AD-F81B-418C-898E-341F0CFCA244}" type="pres">
      <dgm:prSet presAssocID="{7B84782A-3B70-430D-AEC9-52E9CB231072}" presName="dummy1b" presStyleCnt="0"/>
      <dgm:spPr/>
      <dgm:t>
        <a:bodyPr/>
        <a:lstStyle/>
        <a:p>
          <a:endParaRPr lang="ru-RU"/>
        </a:p>
      </dgm:t>
    </dgm:pt>
    <dgm:pt modelId="{0254A0F1-A5EB-4380-99B7-A64DAD293AB4}" type="pres">
      <dgm:prSet presAssocID="{7B84782A-3B70-430D-AEC9-52E9CB23107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BD55-08C9-48AE-9C8E-2A5CB3017A90}" type="pres">
      <dgm:prSet presAssocID="{7B84782A-3B70-430D-AEC9-52E9CB231072}" presName="wedge2" presStyleLbl="node1" presStyleIdx="1" presStyleCnt="5"/>
      <dgm:spPr/>
      <dgm:t>
        <a:bodyPr/>
        <a:lstStyle/>
        <a:p>
          <a:endParaRPr lang="ru-RU"/>
        </a:p>
      </dgm:t>
    </dgm:pt>
    <dgm:pt modelId="{B6715D36-0AF3-489B-B678-6425D5CA83BF}" type="pres">
      <dgm:prSet presAssocID="{7B84782A-3B70-430D-AEC9-52E9CB231072}" presName="dummy2a" presStyleCnt="0"/>
      <dgm:spPr/>
      <dgm:t>
        <a:bodyPr/>
        <a:lstStyle/>
        <a:p>
          <a:endParaRPr lang="ru-RU"/>
        </a:p>
      </dgm:t>
    </dgm:pt>
    <dgm:pt modelId="{33199CC2-FEF6-4FF1-8212-0E365217EAA4}" type="pres">
      <dgm:prSet presAssocID="{7B84782A-3B70-430D-AEC9-52E9CB231072}" presName="dummy2b" presStyleCnt="0"/>
      <dgm:spPr/>
      <dgm:t>
        <a:bodyPr/>
        <a:lstStyle/>
        <a:p>
          <a:endParaRPr lang="ru-RU"/>
        </a:p>
      </dgm:t>
    </dgm:pt>
    <dgm:pt modelId="{311FCD51-278A-43D2-9B6F-08431C51BAA1}" type="pres">
      <dgm:prSet presAssocID="{7B84782A-3B70-430D-AEC9-52E9CB23107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89C05-078A-4736-A43D-AEA1BACB3B56}" type="pres">
      <dgm:prSet presAssocID="{7B84782A-3B70-430D-AEC9-52E9CB231072}" presName="wedge3" presStyleLbl="node1" presStyleIdx="2" presStyleCnt="5"/>
      <dgm:spPr/>
      <dgm:t>
        <a:bodyPr/>
        <a:lstStyle/>
        <a:p>
          <a:endParaRPr lang="ru-RU"/>
        </a:p>
      </dgm:t>
    </dgm:pt>
    <dgm:pt modelId="{7A7D64B3-D839-4395-8D37-6B8B0C3ACCB4}" type="pres">
      <dgm:prSet presAssocID="{7B84782A-3B70-430D-AEC9-52E9CB231072}" presName="dummy3a" presStyleCnt="0"/>
      <dgm:spPr/>
      <dgm:t>
        <a:bodyPr/>
        <a:lstStyle/>
        <a:p>
          <a:endParaRPr lang="ru-RU"/>
        </a:p>
      </dgm:t>
    </dgm:pt>
    <dgm:pt modelId="{86B6ADBF-DBFE-40F0-B81B-550B929D95A8}" type="pres">
      <dgm:prSet presAssocID="{7B84782A-3B70-430D-AEC9-52E9CB231072}" presName="dummy3b" presStyleCnt="0"/>
      <dgm:spPr/>
      <dgm:t>
        <a:bodyPr/>
        <a:lstStyle/>
        <a:p>
          <a:endParaRPr lang="ru-RU"/>
        </a:p>
      </dgm:t>
    </dgm:pt>
    <dgm:pt modelId="{6B2767CA-84E1-4CD5-9D77-B9DD81DFE704}" type="pres">
      <dgm:prSet presAssocID="{7B84782A-3B70-430D-AEC9-52E9CB23107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30C81-307A-4528-B3F5-68DB3E19DDC2}" type="pres">
      <dgm:prSet presAssocID="{7B84782A-3B70-430D-AEC9-52E9CB231072}" presName="wedge4" presStyleLbl="node1" presStyleIdx="3" presStyleCnt="5"/>
      <dgm:spPr/>
      <dgm:t>
        <a:bodyPr/>
        <a:lstStyle/>
        <a:p>
          <a:endParaRPr lang="ru-RU"/>
        </a:p>
      </dgm:t>
    </dgm:pt>
    <dgm:pt modelId="{E9A69152-20D4-4FB0-94A3-49457D4B283D}" type="pres">
      <dgm:prSet presAssocID="{7B84782A-3B70-430D-AEC9-52E9CB231072}" presName="dummy4a" presStyleCnt="0"/>
      <dgm:spPr/>
      <dgm:t>
        <a:bodyPr/>
        <a:lstStyle/>
        <a:p>
          <a:endParaRPr lang="ru-RU"/>
        </a:p>
      </dgm:t>
    </dgm:pt>
    <dgm:pt modelId="{B86EEC15-9793-421D-872B-7B23F9523D8C}" type="pres">
      <dgm:prSet presAssocID="{7B84782A-3B70-430D-AEC9-52E9CB231072}" presName="dummy4b" presStyleCnt="0"/>
      <dgm:spPr/>
      <dgm:t>
        <a:bodyPr/>
        <a:lstStyle/>
        <a:p>
          <a:endParaRPr lang="ru-RU"/>
        </a:p>
      </dgm:t>
    </dgm:pt>
    <dgm:pt modelId="{1CB3C1BD-D35A-4B00-977E-58BF53942AB7}" type="pres">
      <dgm:prSet presAssocID="{7B84782A-3B70-430D-AEC9-52E9CB23107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64F5B-6EDD-444D-B4C6-5C9F9CC7AD1E}" type="pres">
      <dgm:prSet presAssocID="{7B84782A-3B70-430D-AEC9-52E9CB231072}" presName="wedge5" presStyleLbl="node1" presStyleIdx="4" presStyleCnt="5"/>
      <dgm:spPr/>
      <dgm:t>
        <a:bodyPr/>
        <a:lstStyle/>
        <a:p>
          <a:endParaRPr lang="ru-RU"/>
        </a:p>
      </dgm:t>
    </dgm:pt>
    <dgm:pt modelId="{EA4ADD53-6FCB-4C7A-96EE-02A9C71D02C6}" type="pres">
      <dgm:prSet presAssocID="{7B84782A-3B70-430D-AEC9-52E9CB231072}" presName="dummy5a" presStyleCnt="0"/>
      <dgm:spPr/>
      <dgm:t>
        <a:bodyPr/>
        <a:lstStyle/>
        <a:p>
          <a:endParaRPr lang="ru-RU"/>
        </a:p>
      </dgm:t>
    </dgm:pt>
    <dgm:pt modelId="{CF6DC7A2-4144-4789-B18F-E9C51CDCC605}" type="pres">
      <dgm:prSet presAssocID="{7B84782A-3B70-430D-AEC9-52E9CB231072}" presName="dummy5b" presStyleCnt="0"/>
      <dgm:spPr/>
      <dgm:t>
        <a:bodyPr/>
        <a:lstStyle/>
        <a:p>
          <a:endParaRPr lang="ru-RU"/>
        </a:p>
      </dgm:t>
    </dgm:pt>
    <dgm:pt modelId="{551AD1C6-D284-4941-A2B3-00E332EC8E51}" type="pres">
      <dgm:prSet presAssocID="{7B84782A-3B70-430D-AEC9-52E9CB23107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375DB-8C10-4904-9CAA-467851A87549}" type="pres">
      <dgm:prSet presAssocID="{72E23188-9D49-4A1E-8E59-2C8728FC208B}" presName="arrowWedge1" presStyleLbl="fgSibTrans2D1" presStyleIdx="0" presStyleCnt="5"/>
      <dgm:spPr/>
      <dgm:t>
        <a:bodyPr/>
        <a:lstStyle/>
        <a:p>
          <a:endParaRPr lang="ru-RU"/>
        </a:p>
      </dgm:t>
    </dgm:pt>
    <dgm:pt modelId="{BC9BE9AC-886C-4BAC-BBD4-9529BB62945C}" type="pres">
      <dgm:prSet presAssocID="{0DD547A1-5D64-48C8-9839-AE5259F2003E}" presName="arrowWedge2" presStyleLbl="fgSibTrans2D1" presStyleIdx="1" presStyleCnt="5"/>
      <dgm:spPr/>
      <dgm:t>
        <a:bodyPr/>
        <a:lstStyle/>
        <a:p>
          <a:endParaRPr lang="ru-RU"/>
        </a:p>
      </dgm:t>
    </dgm:pt>
    <dgm:pt modelId="{54A063C1-8E2A-48A7-B8D9-149530B5285E}" type="pres">
      <dgm:prSet presAssocID="{5AACF272-01F4-4A37-813E-94658ECC3FF7}" presName="arrowWedge3" presStyleLbl="fgSibTrans2D1" presStyleIdx="2" presStyleCnt="5"/>
      <dgm:spPr/>
      <dgm:t>
        <a:bodyPr/>
        <a:lstStyle/>
        <a:p>
          <a:endParaRPr lang="ru-RU"/>
        </a:p>
      </dgm:t>
    </dgm:pt>
    <dgm:pt modelId="{6E3F42CF-040F-4984-8B39-72BD17FB709D}" type="pres">
      <dgm:prSet presAssocID="{1A22BCA2-89CA-409E-AF62-7DC6BE34D166}" presName="arrowWedge4" presStyleLbl="fgSibTrans2D1" presStyleIdx="3" presStyleCnt="5"/>
      <dgm:spPr/>
      <dgm:t>
        <a:bodyPr/>
        <a:lstStyle/>
        <a:p>
          <a:endParaRPr lang="ru-RU"/>
        </a:p>
      </dgm:t>
    </dgm:pt>
    <dgm:pt modelId="{ADAA024B-433E-453C-A7B5-5671435F1A0B}" type="pres">
      <dgm:prSet presAssocID="{A4DEF296-A447-4154-AF8B-F3C604D99047}" presName="arrowWedge5" presStyleLbl="fgSibTrans2D1" presStyleIdx="4" presStyleCnt="5"/>
      <dgm:spPr/>
      <dgm:t>
        <a:bodyPr/>
        <a:lstStyle/>
        <a:p>
          <a:endParaRPr lang="ru-RU"/>
        </a:p>
      </dgm:t>
    </dgm:pt>
  </dgm:ptLst>
  <dgm:cxnLst>
    <dgm:cxn modelId="{1575607F-3DBC-4F8C-B73F-295E1A1BA807}" srcId="{7B84782A-3B70-430D-AEC9-52E9CB231072}" destId="{BCF4FBD5-15A6-4DFD-BF49-C868A7D547DC}" srcOrd="1" destOrd="0" parTransId="{887DB465-5DF3-4EF6-8825-9F62826DF0AA}" sibTransId="{0DD547A1-5D64-48C8-9839-AE5259F2003E}"/>
    <dgm:cxn modelId="{B06C8D5E-FD80-4DC7-AC04-38A5A8F6A43D}" type="presOf" srcId="{EA8F409D-0877-433E-9AE2-CE363AF2C1FD}" destId="{34764F5B-6EDD-444D-B4C6-5C9F9CC7AD1E}" srcOrd="0" destOrd="0" presId="urn:microsoft.com/office/officeart/2005/8/layout/cycle8"/>
    <dgm:cxn modelId="{0338510F-F88D-4EF4-B63B-4858F33EB0A5}" type="presOf" srcId="{019F129C-DFA8-49DE-85C5-DCA5267A863F}" destId="{6B2767CA-84E1-4CD5-9D77-B9DD81DFE704}" srcOrd="1" destOrd="0" presId="urn:microsoft.com/office/officeart/2005/8/layout/cycle8"/>
    <dgm:cxn modelId="{B67A40BA-FFCC-45AF-BB68-08F2F4AB9C34}" srcId="{EA8F409D-0877-433E-9AE2-CE363AF2C1FD}" destId="{BF82BEA0-055A-453C-BC2E-77999EA95D58}" srcOrd="0" destOrd="0" parTransId="{CE9269B3-C8E7-4FED-BF9D-442ED67CA670}" sibTransId="{B4B15923-119B-43CD-8262-B33A2AA56460}"/>
    <dgm:cxn modelId="{5281298B-744C-421E-843D-10E766D1ED89}" type="presOf" srcId="{C58F3FDC-31C5-47B6-B4A5-979F8AFFEDDB}" destId="{0254A0F1-A5EB-4380-99B7-A64DAD293AB4}" srcOrd="1" destOrd="0" presId="urn:microsoft.com/office/officeart/2005/8/layout/cycle8"/>
    <dgm:cxn modelId="{466D14A6-7B68-422C-AE23-F4A98460E879}" srcId="{7B84782A-3B70-430D-AEC9-52E9CB231072}" destId="{019F129C-DFA8-49DE-85C5-DCA5267A863F}" srcOrd="2" destOrd="0" parTransId="{377833E9-A1F8-4CAF-841A-C810D65230EA}" sibTransId="{5AACF272-01F4-4A37-813E-94658ECC3FF7}"/>
    <dgm:cxn modelId="{8003F628-1492-4E5A-8A8A-82F11CA46D20}" srcId="{7B84782A-3B70-430D-AEC9-52E9CB231072}" destId="{829350A5-232D-447D-9B38-BDCF56836679}" srcOrd="3" destOrd="0" parTransId="{C02FC097-6F1E-45EC-B943-990000171264}" sibTransId="{1A22BCA2-89CA-409E-AF62-7DC6BE34D166}"/>
    <dgm:cxn modelId="{06C00703-EEDD-40F5-88C2-09FA44D1F577}" type="presOf" srcId="{829350A5-232D-447D-9B38-BDCF56836679}" destId="{1CB3C1BD-D35A-4B00-977E-58BF53942AB7}" srcOrd="1" destOrd="0" presId="urn:microsoft.com/office/officeart/2005/8/layout/cycle8"/>
    <dgm:cxn modelId="{542DAA83-3945-4D5B-8B9A-955517191569}" srcId="{7B84782A-3B70-430D-AEC9-52E9CB231072}" destId="{EA8F409D-0877-433E-9AE2-CE363AF2C1FD}" srcOrd="4" destOrd="0" parTransId="{10D0B05A-FE03-43C8-8D19-53E3FC7228D1}" sibTransId="{A4DEF296-A447-4154-AF8B-F3C604D99047}"/>
    <dgm:cxn modelId="{FDACEC6A-A816-437C-A6F1-A6FB98A025D6}" srcId="{7B84782A-3B70-430D-AEC9-52E9CB231072}" destId="{C58F3FDC-31C5-47B6-B4A5-979F8AFFEDDB}" srcOrd="0" destOrd="0" parTransId="{73F8DB5C-A64E-40E9-B07B-463AF2C58399}" sibTransId="{72E23188-9D49-4A1E-8E59-2C8728FC208B}"/>
    <dgm:cxn modelId="{BAFC4EB6-8576-4AD8-91C7-BA2C9ED63A15}" type="presOf" srcId="{7B84782A-3B70-430D-AEC9-52E9CB231072}" destId="{4E5FF383-32D5-4ED3-9FD4-A21B6DC65D65}" srcOrd="0" destOrd="0" presId="urn:microsoft.com/office/officeart/2005/8/layout/cycle8"/>
    <dgm:cxn modelId="{5BAB1FE5-C9E5-4E90-8F1C-D3A77264BC0A}" type="presOf" srcId="{BCF4FBD5-15A6-4DFD-BF49-C868A7D547DC}" destId="{311FCD51-278A-43D2-9B6F-08431C51BAA1}" srcOrd="1" destOrd="0" presId="urn:microsoft.com/office/officeart/2005/8/layout/cycle8"/>
    <dgm:cxn modelId="{D5440889-F282-4B83-B237-6F61ABC711C6}" type="presOf" srcId="{C58F3FDC-31C5-47B6-B4A5-979F8AFFEDDB}" destId="{20AE1498-CD49-4A3F-8E7F-BFC5BAD34D76}" srcOrd="0" destOrd="0" presId="urn:microsoft.com/office/officeart/2005/8/layout/cycle8"/>
    <dgm:cxn modelId="{EB38C663-0E23-4E80-BF48-EBAC9450947D}" type="presOf" srcId="{BF82BEA0-055A-453C-BC2E-77999EA95D58}" destId="{551AD1C6-D284-4941-A2B3-00E332EC8E51}" srcOrd="1" destOrd="1" presId="urn:microsoft.com/office/officeart/2005/8/layout/cycle8"/>
    <dgm:cxn modelId="{25EA566B-AC29-48B2-82E9-66488CFCC382}" type="presOf" srcId="{019F129C-DFA8-49DE-85C5-DCA5267A863F}" destId="{ACE89C05-078A-4736-A43D-AEA1BACB3B56}" srcOrd="0" destOrd="0" presId="urn:microsoft.com/office/officeart/2005/8/layout/cycle8"/>
    <dgm:cxn modelId="{0F76344A-57E0-49E8-A7A2-3895D6116431}" type="presOf" srcId="{BF82BEA0-055A-453C-BC2E-77999EA95D58}" destId="{34764F5B-6EDD-444D-B4C6-5C9F9CC7AD1E}" srcOrd="0" destOrd="1" presId="urn:microsoft.com/office/officeart/2005/8/layout/cycle8"/>
    <dgm:cxn modelId="{EB96AD78-9C09-4446-8B98-54107AE6B039}" type="presOf" srcId="{BCF4FBD5-15A6-4DFD-BF49-C868A7D547DC}" destId="{641EBD55-08C9-48AE-9C8E-2A5CB3017A90}" srcOrd="0" destOrd="0" presId="urn:microsoft.com/office/officeart/2005/8/layout/cycle8"/>
    <dgm:cxn modelId="{C9C24E0B-C068-450F-BD96-42C265574CBF}" type="presOf" srcId="{829350A5-232D-447D-9B38-BDCF56836679}" destId="{D7230C81-307A-4528-B3F5-68DB3E19DDC2}" srcOrd="0" destOrd="0" presId="urn:microsoft.com/office/officeart/2005/8/layout/cycle8"/>
    <dgm:cxn modelId="{7485394A-609C-419C-889B-7DACE1D8789D}" type="presOf" srcId="{EA8F409D-0877-433E-9AE2-CE363AF2C1FD}" destId="{551AD1C6-D284-4941-A2B3-00E332EC8E51}" srcOrd="1" destOrd="0" presId="urn:microsoft.com/office/officeart/2005/8/layout/cycle8"/>
    <dgm:cxn modelId="{7F00D34C-A3D8-4510-9E9B-20416315CC4A}" type="presParOf" srcId="{4E5FF383-32D5-4ED3-9FD4-A21B6DC65D65}" destId="{20AE1498-CD49-4A3F-8E7F-BFC5BAD34D76}" srcOrd="0" destOrd="0" presId="urn:microsoft.com/office/officeart/2005/8/layout/cycle8"/>
    <dgm:cxn modelId="{3C456505-AE64-429F-A4F7-18C174A9E29C}" type="presParOf" srcId="{4E5FF383-32D5-4ED3-9FD4-A21B6DC65D65}" destId="{7E7A2AEE-4717-47D9-9D39-73E864FDDB2E}" srcOrd="1" destOrd="0" presId="urn:microsoft.com/office/officeart/2005/8/layout/cycle8"/>
    <dgm:cxn modelId="{5E1E0FC8-936D-4C81-80C6-0A04A4E1DACD}" type="presParOf" srcId="{4E5FF383-32D5-4ED3-9FD4-A21B6DC65D65}" destId="{199F57AD-F81B-418C-898E-341F0CFCA244}" srcOrd="2" destOrd="0" presId="urn:microsoft.com/office/officeart/2005/8/layout/cycle8"/>
    <dgm:cxn modelId="{FED9EA16-4E45-4658-8E29-30A6C225345D}" type="presParOf" srcId="{4E5FF383-32D5-4ED3-9FD4-A21B6DC65D65}" destId="{0254A0F1-A5EB-4380-99B7-A64DAD293AB4}" srcOrd="3" destOrd="0" presId="urn:microsoft.com/office/officeart/2005/8/layout/cycle8"/>
    <dgm:cxn modelId="{659F3AD1-ABAA-4514-9ADE-E5B49916B1A2}" type="presParOf" srcId="{4E5FF383-32D5-4ED3-9FD4-A21B6DC65D65}" destId="{641EBD55-08C9-48AE-9C8E-2A5CB3017A90}" srcOrd="4" destOrd="0" presId="urn:microsoft.com/office/officeart/2005/8/layout/cycle8"/>
    <dgm:cxn modelId="{E794ECD3-911A-4EB8-9DE4-C91FDD739C9B}" type="presParOf" srcId="{4E5FF383-32D5-4ED3-9FD4-A21B6DC65D65}" destId="{B6715D36-0AF3-489B-B678-6425D5CA83BF}" srcOrd="5" destOrd="0" presId="urn:microsoft.com/office/officeart/2005/8/layout/cycle8"/>
    <dgm:cxn modelId="{DE3C6BCB-323B-4EE0-95F4-DAE0797A1C73}" type="presParOf" srcId="{4E5FF383-32D5-4ED3-9FD4-A21B6DC65D65}" destId="{33199CC2-FEF6-4FF1-8212-0E365217EAA4}" srcOrd="6" destOrd="0" presId="urn:microsoft.com/office/officeart/2005/8/layout/cycle8"/>
    <dgm:cxn modelId="{D6494DFB-C6D3-4C7B-879D-5D70D3291442}" type="presParOf" srcId="{4E5FF383-32D5-4ED3-9FD4-A21B6DC65D65}" destId="{311FCD51-278A-43D2-9B6F-08431C51BAA1}" srcOrd="7" destOrd="0" presId="urn:microsoft.com/office/officeart/2005/8/layout/cycle8"/>
    <dgm:cxn modelId="{F59E7017-0E29-440E-9ADF-04740AF997A2}" type="presParOf" srcId="{4E5FF383-32D5-4ED3-9FD4-A21B6DC65D65}" destId="{ACE89C05-078A-4736-A43D-AEA1BACB3B56}" srcOrd="8" destOrd="0" presId="urn:microsoft.com/office/officeart/2005/8/layout/cycle8"/>
    <dgm:cxn modelId="{480D963C-61DE-45AC-BFD2-00DE665FF6E5}" type="presParOf" srcId="{4E5FF383-32D5-4ED3-9FD4-A21B6DC65D65}" destId="{7A7D64B3-D839-4395-8D37-6B8B0C3ACCB4}" srcOrd="9" destOrd="0" presId="urn:microsoft.com/office/officeart/2005/8/layout/cycle8"/>
    <dgm:cxn modelId="{9AD320D2-5675-4800-88DC-1655F4788E8A}" type="presParOf" srcId="{4E5FF383-32D5-4ED3-9FD4-A21B6DC65D65}" destId="{86B6ADBF-DBFE-40F0-B81B-550B929D95A8}" srcOrd="10" destOrd="0" presId="urn:microsoft.com/office/officeart/2005/8/layout/cycle8"/>
    <dgm:cxn modelId="{98B42E61-E6C3-493F-BD6C-E4E75B20E9A8}" type="presParOf" srcId="{4E5FF383-32D5-4ED3-9FD4-A21B6DC65D65}" destId="{6B2767CA-84E1-4CD5-9D77-B9DD81DFE704}" srcOrd="11" destOrd="0" presId="urn:microsoft.com/office/officeart/2005/8/layout/cycle8"/>
    <dgm:cxn modelId="{5952D17E-B87B-4133-AEF7-50F0AB7BAC23}" type="presParOf" srcId="{4E5FF383-32D5-4ED3-9FD4-A21B6DC65D65}" destId="{D7230C81-307A-4528-B3F5-68DB3E19DDC2}" srcOrd="12" destOrd="0" presId="urn:microsoft.com/office/officeart/2005/8/layout/cycle8"/>
    <dgm:cxn modelId="{8295DD23-4694-4CE7-89A5-0A8B345B3899}" type="presParOf" srcId="{4E5FF383-32D5-4ED3-9FD4-A21B6DC65D65}" destId="{E9A69152-20D4-4FB0-94A3-49457D4B283D}" srcOrd="13" destOrd="0" presId="urn:microsoft.com/office/officeart/2005/8/layout/cycle8"/>
    <dgm:cxn modelId="{A8652D91-8709-4C52-9DD7-B2F7793F89A5}" type="presParOf" srcId="{4E5FF383-32D5-4ED3-9FD4-A21B6DC65D65}" destId="{B86EEC15-9793-421D-872B-7B23F9523D8C}" srcOrd="14" destOrd="0" presId="urn:microsoft.com/office/officeart/2005/8/layout/cycle8"/>
    <dgm:cxn modelId="{4307D8A7-8F11-4C7C-9AF7-A1A4E8B84108}" type="presParOf" srcId="{4E5FF383-32D5-4ED3-9FD4-A21B6DC65D65}" destId="{1CB3C1BD-D35A-4B00-977E-58BF53942AB7}" srcOrd="15" destOrd="0" presId="urn:microsoft.com/office/officeart/2005/8/layout/cycle8"/>
    <dgm:cxn modelId="{BFE93AA8-8555-4EC0-A9C1-5E91C1FD7746}" type="presParOf" srcId="{4E5FF383-32D5-4ED3-9FD4-A21B6DC65D65}" destId="{34764F5B-6EDD-444D-B4C6-5C9F9CC7AD1E}" srcOrd="16" destOrd="0" presId="urn:microsoft.com/office/officeart/2005/8/layout/cycle8"/>
    <dgm:cxn modelId="{7D3E216F-92A6-44BA-B0D8-B25403BF2C00}" type="presParOf" srcId="{4E5FF383-32D5-4ED3-9FD4-A21B6DC65D65}" destId="{EA4ADD53-6FCB-4C7A-96EE-02A9C71D02C6}" srcOrd="17" destOrd="0" presId="urn:microsoft.com/office/officeart/2005/8/layout/cycle8"/>
    <dgm:cxn modelId="{1AD66FFD-E26F-4CF1-BCB4-24E94F2540CB}" type="presParOf" srcId="{4E5FF383-32D5-4ED3-9FD4-A21B6DC65D65}" destId="{CF6DC7A2-4144-4789-B18F-E9C51CDCC605}" srcOrd="18" destOrd="0" presId="urn:microsoft.com/office/officeart/2005/8/layout/cycle8"/>
    <dgm:cxn modelId="{D47D4633-8729-4551-BECE-32A03747CCB2}" type="presParOf" srcId="{4E5FF383-32D5-4ED3-9FD4-A21B6DC65D65}" destId="{551AD1C6-D284-4941-A2B3-00E332EC8E51}" srcOrd="19" destOrd="0" presId="urn:microsoft.com/office/officeart/2005/8/layout/cycle8"/>
    <dgm:cxn modelId="{96538F2D-ABCA-4286-A780-E51289487C7D}" type="presParOf" srcId="{4E5FF383-32D5-4ED3-9FD4-A21B6DC65D65}" destId="{CF1375DB-8C10-4904-9CAA-467851A87549}" srcOrd="20" destOrd="0" presId="urn:microsoft.com/office/officeart/2005/8/layout/cycle8"/>
    <dgm:cxn modelId="{A7790A46-2585-4C47-A57D-6AEAE83D711C}" type="presParOf" srcId="{4E5FF383-32D5-4ED3-9FD4-A21B6DC65D65}" destId="{BC9BE9AC-886C-4BAC-BBD4-9529BB62945C}" srcOrd="21" destOrd="0" presId="urn:microsoft.com/office/officeart/2005/8/layout/cycle8"/>
    <dgm:cxn modelId="{ADC4AE6C-CDE6-4CBA-972C-03678DBF843B}" type="presParOf" srcId="{4E5FF383-32D5-4ED3-9FD4-A21B6DC65D65}" destId="{54A063C1-8E2A-48A7-B8D9-149530B5285E}" srcOrd="22" destOrd="0" presId="urn:microsoft.com/office/officeart/2005/8/layout/cycle8"/>
    <dgm:cxn modelId="{DD5D4609-299C-4B76-BB18-DEBD67051BA7}" type="presParOf" srcId="{4E5FF383-32D5-4ED3-9FD4-A21B6DC65D65}" destId="{6E3F42CF-040F-4984-8B39-72BD17FB709D}" srcOrd="23" destOrd="0" presId="urn:microsoft.com/office/officeart/2005/8/layout/cycle8"/>
    <dgm:cxn modelId="{7902BC78-B5A3-47AA-9B08-75FE7FA1A3E5}" type="presParOf" srcId="{4E5FF383-32D5-4ED3-9FD4-A21B6DC65D65}" destId="{ADAA024B-433E-453C-A7B5-5671435F1A0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96AC3A-5372-4675-A626-B6526081552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09F8D1-778E-40CF-B0F2-210A3AF2D15B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bg1"/>
              </a:solidFill>
            </a:rPr>
            <a:t>Образовательные результаты программы</a:t>
          </a:r>
          <a:endParaRPr lang="ru-RU" sz="2000" b="0" dirty="0">
            <a:solidFill>
              <a:schemeClr val="bg1"/>
            </a:solidFill>
          </a:endParaRPr>
        </a:p>
      </dgm:t>
    </dgm:pt>
    <dgm:pt modelId="{2BE0C06A-DEBA-401D-8983-8CF374207318}" type="parTrans" cxnId="{E72ED5BB-D061-4B4A-9E14-F81494CD2514}">
      <dgm:prSet/>
      <dgm:spPr/>
      <dgm:t>
        <a:bodyPr/>
        <a:lstStyle/>
        <a:p>
          <a:endParaRPr lang="ru-RU"/>
        </a:p>
      </dgm:t>
    </dgm:pt>
    <dgm:pt modelId="{66CFFAE6-D223-4745-9374-E5B83EE9631A}" type="sibTrans" cxnId="{E72ED5BB-D061-4B4A-9E14-F81494CD2514}">
      <dgm:prSet/>
      <dgm:spPr/>
      <dgm:t>
        <a:bodyPr/>
        <a:lstStyle/>
        <a:p>
          <a:endParaRPr lang="ru-RU"/>
        </a:p>
      </dgm:t>
    </dgm:pt>
    <dgm:pt modelId="{471550FA-83BC-415B-87E7-DFAECA1A6417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bg1"/>
              </a:solidFill>
            </a:rPr>
            <a:t>Образовательные результаты модуля/дисциплины</a:t>
          </a:r>
          <a:endParaRPr lang="ru-RU" sz="2000" b="0" dirty="0">
            <a:solidFill>
              <a:schemeClr val="bg1"/>
            </a:solidFill>
          </a:endParaRPr>
        </a:p>
      </dgm:t>
    </dgm:pt>
    <dgm:pt modelId="{F933084A-2559-43F3-8D4C-7A759C3FEBB7}" type="parTrans" cxnId="{BF85E619-6B66-4040-99BD-C0933A756FEE}">
      <dgm:prSet/>
      <dgm:spPr/>
      <dgm:t>
        <a:bodyPr/>
        <a:lstStyle/>
        <a:p>
          <a:endParaRPr lang="ru-RU"/>
        </a:p>
      </dgm:t>
    </dgm:pt>
    <dgm:pt modelId="{F116E089-4CA8-4DCD-99B7-6AE549B4B7D2}" type="sibTrans" cxnId="{BF85E619-6B66-4040-99BD-C0933A756FEE}">
      <dgm:prSet/>
      <dgm:spPr/>
      <dgm:t>
        <a:bodyPr/>
        <a:lstStyle/>
        <a:p>
          <a:endParaRPr lang="ru-RU"/>
        </a:p>
      </dgm:t>
    </dgm:pt>
    <dgm:pt modelId="{C2841D4B-9711-4D48-8B16-811060F33574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bg1"/>
              </a:solidFill>
            </a:rPr>
            <a:t>Образовательные результаты учебного занятия</a:t>
          </a:r>
          <a:endParaRPr lang="ru-RU" sz="2000" b="0" dirty="0">
            <a:solidFill>
              <a:schemeClr val="bg1"/>
            </a:solidFill>
          </a:endParaRPr>
        </a:p>
      </dgm:t>
    </dgm:pt>
    <dgm:pt modelId="{201044D6-2B09-42FD-855D-91B41CDA1309}" type="parTrans" cxnId="{9E28A3C2-0B18-496C-A666-6836158C1D67}">
      <dgm:prSet/>
      <dgm:spPr/>
      <dgm:t>
        <a:bodyPr/>
        <a:lstStyle/>
        <a:p>
          <a:endParaRPr lang="ru-RU"/>
        </a:p>
      </dgm:t>
    </dgm:pt>
    <dgm:pt modelId="{5DC748AA-0070-4530-A58F-E6601CA15E62}" type="sibTrans" cxnId="{9E28A3C2-0B18-496C-A666-6836158C1D67}">
      <dgm:prSet/>
      <dgm:spPr/>
      <dgm:t>
        <a:bodyPr/>
        <a:lstStyle/>
        <a:p>
          <a:endParaRPr lang="ru-RU"/>
        </a:p>
      </dgm:t>
    </dgm:pt>
    <dgm:pt modelId="{C82AFC6B-D2CB-4187-8F98-3CA3CB0260D0}" type="pres">
      <dgm:prSet presAssocID="{DA96AC3A-5372-4675-A626-B6526081552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9CD5E0-8AB4-4C11-8823-9FC5EA98BF93}" type="pres">
      <dgm:prSet presAssocID="{1409F8D1-778E-40CF-B0F2-210A3AF2D15B}" presName="composite" presStyleCnt="0"/>
      <dgm:spPr/>
    </dgm:pt>
    <dgm:pt modelId="{42653791-CF41-413C-AE07-7908E3EEBF50}" type="pres">
      <dgm:prSet presAssocID="{1409F8D1-778E-40CF-B0F2-210A3AF2D15B}" presName="LShape" presStyleLbl="alignNode1" presStyleIdx="0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86F220F-4891-499E-AB2D-C008519389D3}" type="pres">
      <dgm:prSet presAssocID="{1409F8D1-778E-40CF-B0F2-210A3AF2D15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3AC15-BF33-4C40-8E7C-B64CB897CAE6}" type="pres">
      <dgm:prSet presAssocID="{1409F8D1-778E-40CF-B0F2-210A3AF2D15B}" presName="Triangle" presStyleLbl="alignNode1" presStyleIdx="1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7FFA68D-49D6-4B45-A7CE-8D4FF8F83D5A}" type="pres">
      <dgm:prSet presAssocID="{66CFFAE6-D223-4745-9374-E5B83EE9631A}" presName="sibTrans" presStyleCnt="0"/>
      <dgm:spPr/>
    </dgm:pt>
    <dgm:pt modelId="{F3DF9BAA-C113-491D-9CA4-89D879837FD8}" type="pres">
      <dgm:prSet presAssocID="{66CFFAE6-D223-4745-9374-E5B83EE9631A}" presName="space" presStyleCnt="0"/>
      <dgm:spPr/>
    </dgm:pt>
    <dgm:pt modelId="{3191E934-AEEF-485E-89B3-78D42D76A9E8}" type="pres">
      <dgm:prSet presAssocID="{471550FA-83BC-415B-87E7-DFAECA1A6417}" presName="composite" presStyleCnt="0"/>
      <dgm:spPr/>
    </dgm:pt>
    <dgm:pt modelId="{8E252423-89BA-4A3C-BB99-76211345E831}" type="pres">
      <dgm:prSet presAssocID="{471550FA-83BC-415B-87E7-DFAECA1A6417}" presName="LShape" presStyleLbl="alignNode1" presStyleIdx="2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007D010-4AC3-4660-96D2-437ED6EA0FE4}" type="pres">
      <dgm:prSet presAssocID="{471550FA-83BC-415B-87E7-DFAECA1A641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0D991-3748-4580-ADD9-C96413F7E00B}" type="pres">
      <dgm:prSet presAssocID="{471550FA-83BC-415B-87E7-DFAECA1A6417}" presName="Triangle" presStyleLbl="alignNode1" presStyleIdx="3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F26EFBF-CC90-486F-AC86-70D6DCB4014E}" type="pres">
      <dgm:prSet presAssocID="{F116E089-4CA8-4DCD-99B7-6AE549B4B7D2}" presName="sibTrans" presStyleCnt="0"/>
      <dgm:spPr/>
    </dgm:pt>
    <dgm:pt modelId="{C4B26260-C1C2-4A38-A24F-6DC063A32427}" type="pres">
      <dgm:prSet presAssocID="{F116E089-4CA8-4DCD-99B7-6AE549B4B7D2}" presName="space" presStyleCnt="0"/>
      <dgm:spPr/>
    </dgm:pt>
    <dgm:pt modelId="{08FB996B-7D5F-45BD-9B62-7D834D9499EA}" type="pres">
      <dgm:prSet presAssocID="{C2841D4B-9711-4D48-8B16-811060F33574}" presName="composite" presStyleCnt="0"/>
      <dgm:spPr/>
    </dgm:pt>
    <dgm:pt modelId="{801838B3-D229-4B43-A935-7CA8FB2CFED7}" type="pres">
      <dgm:prSet presAssocID="{C2841D4B-9711-4D48-8B16-811060F33574}" presName="LShape" presStyleLbl="alignNode1" presStyleIdx="4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FD519E1-0BC0-4A60-A44A-ED1AE19D4021}" type="pres">
      <dgm:prSet presAssocID="{C2841D4B-9711-4D48-8B16-811060F3357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14A3F-7345-42E7-BD21-2E61C624F0BE}" type="presOf" srcId="{1409F8D1-778E-40CF-B0F2-210A3AF2D15B}" destId="{986F220F-4891-499E-AB2D-C008519389D3}" srcOrd="0" destOrd="0" presId="urn:microsoft.com/office/officeart/2009/3/layout/StepUpProcess"/>
    <dgm:cxn modelId="{9E28A3C2-0B18-496C-A666-6836158C1D67}" srcId="{DA96AC3A-5372-4675-A626-B65260815528}" destId="{C2841D4B-9711-4D48-8B16-811060F33574}" srcOrd="2" destOrd="0" parTransId="{201044D6-2B09-42FD-855D-91B41CDA1309}" sibTransId="{5DC748AA-0070-4530-A58F-E6601CA15E62}"/>
    <dgm:cxn modelId="{F0566DB4-64DE-44EB-B2FB-ECC41151D5E0}" type="presOf" srcId="{DA96AC3A-5372-4675-A626-B65260815528}" destId="{C82AFC6B-D2CB-4187-8F98-3CA3CB0260D0}" srcOrd="0" destOrd="0" presId="urn:microsoft.com/office/officeart/2009/3/layout/StepUpProcess"/>
    <dgm:cxn modelId="{54C9EC68-8D5F-41E5-9410-C6D7C4A1962B}" type="presOf" srcId="{471550FA-83BC-415B-87E7-DFAECA1A6417}" destId="{3007D010-4AC3-4660-96D2-437ED6EA0FE4}" srcOrd="0" destOrd="0" presId="urn:microsoft.com/office/officeart/2009/3/layout/StepUpProcess"/>
    <dgm:cxn modelId="{BF85E619-6B66-4040-99BD-C0933A756FEE}" srcId="{DA96AC3A-5372-4675-A626-B65260815528}" destId="{471550FA-83BC-415B-87E7-DFAECA1A6417}" srcOrd="1" destOrd="0" parTransId="{F933084A-2559-43F3-8D4C-7A759C3FEBB7}" sibTransId="{F116E089-4CA8-4DCD-99B7-6AE549B4B7D2}"/>
    <dgm:cxn modelId="{E72ED5BB-D061-4B4A-9E14-F81494CD2514}" srcId="{DA96AC3A-5372-4675-A626-B65260815528}" destId="{1409F8D1-778E-40CF-B0F2-210A3AF2D15B}" srcOrd="0" destOrd="0" parTransId="{2BE0C06A-DEBA-401D-8983-8CF374207318}" sibTransId="{66CFFAE6-D223-4745-9374-E5B83EE9631A}"/>
    <dgm:cxn modelId="{71A91AA4-D83C-445A-A179-9358824900F2}" type="presOf" srcId="{C2841D4B-9711-4D48-8B16-811060F33574}" destId="{AFD519E1-0BC0-4A60-A44A-ED1AE19D4021}" srcOrd="0" destOrd="0" presId="urn:microsoft.com/office/officeart/2009/3/layout/StepUpProcess"/>
    <dgm:cxn modelId="{206F7D1F-EB1B-40BC-AF2E-35852BD580F7}" type="presParOf" srcId="{C82AFC6B-D2CB-4187-8F98-3CA3CB0260D0}" destId="{6F9CD5E0-8AB4-4C11-8823-9FC5EA98BF93}" srcOrd="0" destOrd="0" presId="urn:microsoft.com/office/officeart/2009/3/layout/StepUpProcess"/>
    <dgm:cxn modelId="{3F27BF42-0F3C-4A08-867F-E689B0DE044D}" type="presParOf" srcId="{6F9CD5E0-8AB4-4C11-8823-9FC5EA98BF93}" destId="{42653791-CF41-413C-AE07-7908E3EEBF50}" srcOrd="0" destOrd="0" presId="urn:microsoft.com/office/officeart/2009/3/layout/StepUpProcess"/>
    <dgm:cxn modelId="{2FF8791F-9BBA-4DE9-A2A9-883FF87A2EFA}" type="presParOf" srcId="{6F9CD5E0-8AB4-4C11-8823-9FC5EA98BF93}" destId="{986F220F-4891-499E-AB2D-C008519389D3}" srcOrd="1" destOrd="0" presId="urn:microsoft.com/office/officeart/2009/3/layout/StepUpProcess"/>
    <dgm:cxn modelId="{AB8CADDE-08F6-486A-9FD3-E6DDFFEE5018}" type="presParOf" srcId="{6F9CD5E0-8AB4-4C11-8823-9FC5EA98BF93}" destId="{F6D3AC15-BF33-4C40-8E7C-B64CB897CAE6}" srcOrd="2" destOrd="0" presId="urn:microsoft.com/office/officeart/2009/3/layout/StepUpProcess"/>
    <dgm:cxn modelId="{F5E8026A-5591-4DA1-B93E-D3461D004328}" type="presParOf" srcId="{C82AFC6B-D2CB-4187-8F98-3CA3CB0260D0}" destId="{C7FFA68D-49D6-4B45-A7CE-8D4FF8F83D5A}" srcOrd="1" destOrd="0" presId="urn:microsoft.com/office/officeart/2009/3/layout/StepUpProcess"/>
    <dgm:cxn modelId="{BCC7B72F-F150-4D75-AE25-F17111AC9A0E}" type="presParOf" srcId="{C7FFA68D-49D6-4B45-A7CE-8D4FF8F83D5A}" destId="{F3DF9BAA-C113-491D-9CA4-89D879837FD8}" srcOrd="0" destOrd="0" presId="urn:microsoft.com/office/officeart/2009/3/layout/StepUpProcess"/>
    <dgm:cxn modelId="{468549A6-09D7-49EA-ACD9-9EB58C2A9D47}" type="presParOf" srcId="{C82AFC6B-D2CB-4187-8F98-3CA3CB0260D0}" destId="{3191E934-AEEF-485E-89B3-78D42D76A9E8}" srcOrd="2" destOrd="0" presId="urn:microsoft.com/office/officeart/2009/3/layout/StepUpProcess"/>
    <dgm:cxn modelId="{F915F700-52BE-469D-BB1B-ABDE91038961}" type="presParOf" srcId="{3191E934-AEEF-485E-89B3-78D42D76A9E8}" destId="{8E252423-89BA-4A3C-BB99-76211345E831}" srcOrd="0" destOrd="0" presId="urn:microsoft.com/office/officeart/2009/3/layout/StepUpProcess"/>
    <dgm:cxn modelId="{115B1400-0477-431C-81CA-527E1530EC98}" type="presParOf" srcId="{3191E934-AEEF-485E-89B3-78D42D76A9E8}" destId="{3007D010-4AC3-4660-96D2-437ED6EA0FE4}" srcOrd="1" destOrd="0" presId="urn:microsoft.com/office/officeart/2009/3/layout/StepUpProcess"/>
    <dgm:cxn modelId="{0BCEF4E6-E591-46C0-9FEF-3217EEEE5223}" type="presParOf" srcId="{3191E934-AEEF-485E-89B3-78D42D76A9E8}" destId="{6600D991-3748-4580-ADD9-C96413F7E00B}" srcOrd="2" destOrd="0" presId="urn:microsoft.com/office/officeart/2009/3/layout/StepUpProcess"/>
    <dgm:cxn modelId="{F5974F62-D376-45F8-81E0-93DF36ED7852}" type="presParOf" srcId="{C82AFC6B-D2CB-4187-8F98-3CA3CB0260D0}" destId="{CF26EFBF-CC90-486F-AC86-70D6DCB4014E}" srcOrd="3" destOrd="0" presId="urn:microsoft.com/office/officeart/2009/3/layout/StepUpProcess"/>
    <dgm:cxn modelId="{4765FBA0-2DD7-4396-8400-E66A4A01A070}" type="presParOf" srcId="{CF26EFBF-CC90-486F-AC86-70D6DCB4014E}" destId="{C4B26260-C1C2-4A38-A24F-6DC063A32427}" srcOrd="0" destOrd="0" presId="urn:microsoft.com/office/officeart/2009/3/layout/StepUpProcess"/>
    <dgm:cxn modelId="{B3572BAB-1E32-4492-BCC0-AE73632CE965}" type="presParOf" srcId="{C82AFC6B-D2CB-4187-8F98-3CA3CB0260D0}" destId="{08FB996B-7D5F-45BD-9B62-7D834D9499EA}" srcOrd="4" destOrd="0" presId="urn:microsoft.com/office/officeart/2009/3/layout/StepUpProcess"/>
    <dgm:cxn modelId="{4092FA32-1167-4BDC-BA9B-FDFAFB20B644}" type="presParOf" srcId="{08FB996B-7D5F-45BD-9B62-7D834D9499EA}" destId="{801838B3-D229-4B43-A935-7CA8FB2CFED7}" srcOrd="0" destOrd="0" presId="urn:microsoft.com/office/officeart/2009/3/layout/StepUpProcess"/>
    <dgm:cxn modelId="{CEF3DB23-61E6-436E-A660-6144D921C84D}" type="presParOf" srcId="{08FB996B-7D5F-45BD-9B62-7D834D9499EA}" destId="{AFD519E1-0BC0-4A60-A44A-ED1AE19D4021}" srcOrd="1" destOrd="0" presId="urn:microsoft.com/office/officeart/2009/3/layout/StepUpProcess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84782A-3B70-430D-AEC9-52E9CB23107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F129C-DFA8-49DE-85C5-DCA5267A863F}">
      <dgm:prSet phldrT="[Текст]" custT="1"/>
      <dgm:spPr/>
      <dgm:t>
        <a:bodyPr/>
        <a:lstStyle/>
        <a:p>
          <a:r>
            <a:rPr lang="ru-RU" sz="1100" b="1" dirty="0"/>
            <a:t>Ответственного учебного </a:t>
          </a:r>
          <a:r>
            <a:rPr lang="ru-RU" sz="1100" b="1" dirty="0" smtClean="0"/>
            <a:t>действия</a:t>
          </a:r>
        </a:p>
        <a:p>
          <a:r>
            <a:rPr lang="ru-RU" sz="1100" b="1" dirty="0" smtClean="0"/>
            <a:t>НИУ ВШЭ</a:t>
          </a:r>
          <a:endParaRPr lang="ru-RU" sz="1100" b="1" dirty="0"/>
        </a:p>
      </dgm:t>
    </dgm:pt>
    <dgm:pt modelId="{377833E9-A1F8-4CAF-841A-C810D65230EA}" type="parTrans" cxnId="{466D14A6-7B68-422C-AE23-F4A98460E879}">
      <dgm:prSet/>
      <dgm:spPr/>
      <dgm:t>
        <a:bodyPr/>
        <a:lstStyle/>
        <a:p>
          <a:endParaRPr lang="ru-RU"/>
        </a:p>
      </dgm:t>
    </dgm:pt>
    <dgm:pt modelId="{5AACF272-01F4-4A37-813E-94658ECC3FF7}" type="sibTrans" cxnId="{466D14A6-7B68-422C-AE23-F4A98460E879}">
      <dgm:prSet/>
      <dgm:spPr/>
      <dgm:t>
        <a:bodyPr/>
        <a:lstStyle/>
        <a:p>
          <a:endParaRPr lang="ru-RU"/>
        </a:p>
      </dgm:t>
    </dgm:pt>
    <dgm:pt modelId="{829350A5-232D-447D-9B38-BDCF56836679}">
      <dgm:prSet phldrT="[Текст]" custT="1"/>
      <dgm:spPr/>
      <dgm:t>
        <a:bodyPr/>
        <a:lstStyle/>
        <a:p>
          <a:r>
            <a:rPr lang="ru-RU" sz="1100" b="1" dirty="0"/>
            <a:t>Приоритет  образовательных </a:t>
          </a:r>
          <a:r>
            <a:rPr lang="ru-RU" sz="1100" b="1" dirty="0" smtClean="0"/>
            <a:t>результатов</a:t>
          </a:r>
        </a:p>
        <a:p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C02FC097-6F1E-45EC-B943-990000171264}" type="parTrans" cxnId="{8003F628-1492-4E5A-8A8A-82F11CA46D20}">
      <dgm:prSet/>
      <dgm:spPr/>
      <dgm:t>
        <a:bodyPr/>
        <a:lstStyle/>
        <a:p>
          <a:endParaRPr lang="ru-RU"/>
        </a:p>
      </dgm:t>
    </dgm:pt>
    <dgm:pt modelId="{1A22BCA2-89CA-409E-AF62-7DC6BE34D166}" type="sibTrans" cxnId="{8003F628-1492-4E5A-8A8A-82F11CA46D20}">
      <dgm:prSet/>
      <dgm:spPr/>
      <dgm:t>
        <a:bodyPr/>
        <a:lstStyle/>
        <a:p>
          <a:endParaRPr lang="ru-RU"/>
        </a:p>
      </dgm:t>
    </dgm:pt>
    <dgm:pt modelId="{EA8F409D-0877-433E-9AE2-CE363AF2C1FD}">
      <dgm:prSet phldrT="[Текст]" custT="1"/>
      <dgm:spPr>
        <a:solidFill>
          <a:srgbClr val="00206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100" b="1" dirty="0" smtClean="0"/>
            <a:t>Интеграция содержания</a:t>
          </a:r>
        </a:p>
        <a:p>
          <a:pPr algn="ctr">
            <a:spcAft>
              <a:spcPts val="0"/>
            </a:spcAft>
          </a:pPr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10D0B05A-FE03-43C8-8D19-53E3FC7228D1}" type="parTrans" cxnId="{542DAA83-3945-4D5B-8B9A-955517191569}">
      <dgm:prSet/>
      <dgm:spPr/>
      <dgm:t>
        <a:bodyPr/>
        <a:lstStyle/>
        <a:p>
          <a:endParaRPr lang="ru-RU"/>
        </a:p>
      </dgm:t>
    </dgm:pt>
    <dgm:pt modelId="{A4DEF296-A447-4154-AF8B-F3C604D99047}" type="sibTrans" cxnId="{542DAA83-3945-4D5B-8B9A-955517191569}">
      <dgm:prSet/>
      <dgm:spPr/>
      <dgm:t>
        <a:bodyPr/>
        <a:lstStyle/>
        <a:p>
          <a:endParaRPr lang="ru-RU"/>
        </a:p>
      </dgm:t>
    </dgm:pt>
    <dgm:pt modelId="{BF82BEA0-055A-453C-BC2E-77999EA95D58}">
      <dgm:prSet phldrT="[Текст]"/>
      <dgm:spPr>
        <a:solidFill>
          <a:srgbClr val="002060"/>
        </a:solidFill>
      </dgm:spPr>
      <dgm:t>
        <a:bodyPr/>
        <a:lstStyle/>
        <a:p>
          <a:pPr algn="l">
            <a:spcAft>
              <a:spcPct val="15000"/>
            </a:spcAft>
          </a:pPr>
          <a:endParaRPr lang="ru-RU" sz="500" dirty="0"/>
        </a:p>
      </dgm:t>
    </dgm:pt>
    <dgm:pt modelId="{CE9269B3-C8E7-4FED-BF9D-442ED67CA670}" type="parTrans" cxnId="{B67A40BA-FFCC-45AF-BB68-08F2F4AB9C34}">
      <dgm:prSet/>
      <dgm:spPr/>
      <dgm:t>
        <a:bodyPr/>
        <a:lstStyle/>
        <a:p>
          <a:endParaRPr lang="ru-RU"/>
        </a:p>
      </dgm:t>
    </dgm:pt>
    <dgm:pt modelId="{B4B15923-119B-43CD-8262-B33A2AA56460}" type="sibTrans" cxnId="{B67A40BA-FFCC-45AF-BB68-08F2F4AB9C34}">
      <dgm:prSet/>
      <dgm:spPr/>
      <dgm:t>
        <a:bodyPr/>
        <a:lstStyle/>
        <a:p>
          <a:endParaRPr lang="ru-RU"/>
        </a:p>
      </dgm:t>
    </dgm:pt>
    <dgm:pt modelId="{C58F3FDC-31C5-47B6-B4A5-979F8AFFEDD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Открытость образовательного </a:t>
          </a:r>
          <a:r>
            <a:rPr lang="ru-RU" sz="900" b="1" dirty="0" smtClean="0"/>
            <a:t>пространства</a:t>
          </a:r>
        </a:p>
        <a:p>
          <a:r>
            <a:rPr lang="ru-RU" sz="900" b="1" dirty="0" smtClean="0"/>
            <a:t>Манчестер </a:t>
          </a:r>
          <a:endParaRPr lang="ru-RU" sz="900" dirty="0"/>
        </a:p>
      </dgm:t>
    </dgm:pt>
    <dgm:pt modelId="{73F8DB5C-A64E-40E9-B07B-463AF2C58399}" type="parTrans" cxnId="{FDACEC6A-A816-437C-A6F1-A6FB98A025D6}">
      <dgm:prSet/>
      <dgm:spPr/>
      <dgm:t>
        <a:bodyPr/>
        <a:lstStyle/>
        <a:p>
          <a:endParaRPr lang="ru-RU"/>
        </a:p>
      </dgm:t>
    </dgm:pt>
    <dgm:pt modelId="{72E23188-9D49-4A1E-8E59-2C8728FC208B}" type="sibTrans" cxnId="{FDACEC6A-A816-437C-A6F1-A6FB98A025D6}">
      <dgm:prSet/>
      <dgm:spPr/>
      <dgm:t>
        <a:bodyPr/>
        <a:lstStyle/>
        <a:p>
          <a:endParaRPr lang="ru-RU"/>
        </a:p>
      </dgm:t>
    </dgm:pt>
    <dgm:pt modelId="{BCF4FBD5-15A6-4DFD-BF49-C868A7D547DC}">
      <dgm:prSet custT="1"/>
      <dgm:spPr/>
      <dgm:t>
        <a:bodyPr/>
        <a:lstStyle/>
        <a:p>
          <a:r>
            <a:rPr lang="ru-RU" sz="1100" b="1" dirty="0"/>
            <a:t>Временная </a:t>
          </a:r>
          <a:r>
            <a:rPr lang="ru-RU" sz="1100" b="1" dirty="0" smtClean="0"/>
            <a:t>динамика</a:t>
          </a:r>
        </a:p>
        <a:p>
          <a:r>
            <a:rPr lang="ru-RU" sz="1100" b="1" dirty="0" smtClean="0"/>
            <a:t>МВШСЕН</a:t>
          </a:r>
          <a:endParaRPr lang="ru-RU" sz="1100" b="1" dirty="0"/>
        </a:p>
      </dgm:t>
    </dgm:pt>
    <dgm:pt modelId="{887DB465-5DF3-4EF6-8825-9F62826DF0AA}" type="parTrans" cxnId="{1575607F-3DBC-4F8C-B73F-295E1A1BA807}">
      <dgm:prSet/>
      <dgm:spPr/>
      <dgm:t>
        <a:bodyPr/>
        <a:lstStyle/>
        <a:p>
          <a:endParaRPr lang="ru-RU"/>
        </a:p>
      </dgm:t>
    </dgm:pt>
    <dgm:pt modelId="{0DD547A1-5D64-48C8-9839-AE5259F2003E}" type="sibTrans" cxnId="{1575607F-3DBC-4F8C-B73F-295E1A1BA807}">
      <dgm:prSet/>
      <dgm:spPr/>
      <dgm:t>
        <a:bodyPr/>
        <a:lstStyle/>
        <a:p>
          <a:endParaRPr lang="ru-RU"/>
        </a:p>
      </dgm:t>
    </dgm:pt>
    <dgm:pt modelId="{4E5FF383-32D5-4ED3-9FD4-A21B6DC65D65}" type="pres">
      <dgm:prSet presAssocID="{7B84782A-3B70-430D-AEC9-52E9CB23107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E1498-CD49-4A3F-8E7F-BFC5BAD34D76}" type="pres">
      <dgm:prSet presAssocID="{7B84782A-3B70-430D-AEC9-52E9CB231072}" presName="wedge1" presStyleLbl="node1" presStyleIdx="0" presStyleCnt="5"/>
      <dgm:spPr/>
      <dgm:t>
        <a:bodyPr/>
        <a:lstStyle/>
        <a:p>
          <a:endParaRPr lang="ru-RU"/>
        </a:p>
      </dgm:t>
    </dgm:pt>
    <dgm:pt modelId="{7E7A2AEE-4717-47D9-9D39-73E864FDDB2E}" type="pres">
      <dgm:prSet presAssocID="{7B84782A-3B70-430D-AEC9-52E9CB231072}" presName="dummy1a" presStyleCnt="0"/>
      <dgm:spPr/>
    </dgm:pt>
    <dgm:pt modelId="{199F57AD-F81B-418C-898E-341F0CFCA244}" type="pres">
      <dgm:prSet presAssocID="{7B84782A-3B70-430D-AEC9-52E9CB231072}" presName="dummy1b" presStyleCnt="0"/>
      <dgm:spPr/>
    </dgm:pt>
    <dgm:pt modelId="{0254A0F1-A5EB-4380-99B7-A64DAD293AB4}" type="pres">
      <dgm:prSet presAssocID="{7B84782A-3B70-430D-AEC9-52E9CB23107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BD55-08C9-48AE-9C8E-2A5CB3017A90}" type="pres">
      <dgm:prSet presAssocID="{7B84782A-3B70-430D-AEC9-52E9CB231072}" presName="wedge2" presStyleLbl="node1" presStyleIdx="1" presStyleCnt="5"/>
      <dgm:spPr/>
      <dgm:t>
        <a:bodyPr/>
        <a:lstStyle/>
        <a:p>
          <a:endParaRPr lang="ru-RU"/>
        </a:p>
      </dgm:t>
    </dgm:pt>
    <dgm:pt modelId="{B6715D36-0AF3-489B-B678-6425D5CA83BF}" type="pres">
      <dgm:prSet presAssocID="{7B84782A-3B70-430D-AEC9-52E9CB231072}" presName="dummy2a" presStyleCnt="0"/>
      <dgm:spPr/>
    </dgm:pt>
    <dgm:pt modelId="{33199CC2-FEF6-4FF1-8212-0E365217EAA4}" type="pres">
      <dgm:prSet presAssocID="{7B84782A-3B70-430D-AEC9-52E9CB231072}" presName="dummy2b" presStyleCnt="0"/>
      <dgm:spPr/>
    </dgm:pt>
    <dgm:pt modelId="{311FCD51-278A-43D2-9B6F-08431C51BAA1}" type="pres">
      <dgm:prSet presAssocID="{7B84782A-3B70-430D-AEC9-52E9CB23107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89C05-078A-4736-A43D-AEA1BACB3B56}" type="pres">
      <dgm:prSet presAssocID="{7B84782A-3B70-430D-AEC9-52E9CB231072}" presName="wedge3" presStyleLbl="node1" presStyleIdx="2" presStyleCnt="5"/>
      <dgm:spPr/>
      <dgm:t>
        <a:bodyPr/>
        <a:lstStyle/>
        <a:p>
          <a:endParaRPr lang="ru-RU"/>
        </a:p>
      </dgm:t>
    </dgm:pt>
    <dgm:pt modelId="{7A7D64B3-D839-4395-8D37-6B8B0C3ACCB4}" type="pres">
      <dgm:prSet presAssocID="{7B84782A-3B70-430D-AEC9-52E9CB231072}" presName="dummy3a" presStyleCnt="0"/>
      <dgm:spPr/>
    </dgm:pt>
    <dgm:pt modelId="{86B6ADBF-DBFE-40F0-B81B-550B929D95A8}" type="pres">
      <dgm:prSet presAssocID="{7B84782A-3B70-430D-AEC9-52E9CB231072}" presName="dummy3b" presStyleCnt="0"/>
      <dgm:spPr/>
    </dgm:pt>
    <dgm:pt modelId="{6B2767CA-84E1-4CD5-9D77-B9DD81DFE704}" type="pres">
      <dgm:prSet presAssocID="{7B84782A-3B70-430D-AEC9-52E9CB23107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30C81-307A-4528-B3F5-68DB3E19DDC2}" type="pres">
      <dgm:prSet presAssocID="{7B84782A-3B70-430D-AEC9-52E9CB231072}" presName="wedge4" presStyleLbl="node1" presStyleIdx="3" presStyleCnt="5"/>
      <dgm:spPr/>
      <dgm:t>
        <a:bodyPr/>
        <a:lstStyle/>
        <a:p>
          <a:endParaRPr lang="ru-RU"/>
        </a:p>
      </dgm:t>
    </dgm:pt>
    <dgm:pt modelId="{E9A69152-20D4-4FB0-94A3-49457D4B283D}" type="pres">
      <dgm:prSet presAssocID="{7B84782A-3B70-430D-AEC9-52E9CB231072}" presName="dummy4a" presStyleCnt="0"/>
      <dgm:spPr/>
    </dgm:pt>
    <dgm:pt modelId="{B86EEC15-9793-421D-872B-7B23F9523D8C}" type="pres">
      <dgm:prSet presAssocID="{7B84782A-3B70-430D-AEC9-52E9CB231072}" presName="dummy4b" presStyleCnt="0"/>
      <dgm:spPr/>
    </dgm:pt>
    <dgm:pt modelId="{1CB3C1BD-D35A-4B00-977E-58BF53942AB7}" type="pres">
      <dgm:prSet presAssocID="{7B84782A-3B70-430D-AEC9-52E9CB23107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64F5B-6EDD-444D-B4C6-5C9F9CC7AD1E}" type="pres">
      <dgm:prSet presAssocID="{7B84782A-3B70-430D-AEC9-52E9CB231072}" presName="wedge5" presStyleLbl="node1" presStyleIdx="4" presStyleCnt="5"/>
      <dgm:spPr/>
      <dgm:t>
        <a:bodyPr/>
        <a:lstStyle/>
        <a:p>
          <a:endParaRPr lang="ru-RU"/>
        </a:p>
      </dgm:t>
    </dgm:pt>
    <dgm:pt modelId="{EA4ADD53-6FCB-4C7A-96EE-02A9C71D02C6}" type="pres">
      <dgm:prSet presAssocID="{7B84782A-3B70-430D-AEC9-52E9CB231072}" presName="dummy5a" presStyleCnt="0"/>
      <dgm:spPr/>
    </dgm:pt>
    <dgm:pt modelId="{CF6DC7A2-4144-4789-B18F-E9C51CDCC605}" type="pres">
      <dgm:prSet presAssocID="{7B84782A-3B70-430D-AEC9-52E9CB231072}" presName="dummy5b" presStyleCnt="0"/>
      <dgm:spPr/>
    </dgm:pt>
    <dgm:pt modelId="{551AD1C6-D284-4941-A2B3-00E332EC8E51}" type="pres">
      <dgm:prSet presAssocID="{7B84782A-3B70-430D-AEC9-52E9CB23107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375DB-8C10-4904-9CAA-467851A87549}" type="pres">
      <dgm:prSet presAssocID="{72E23188-9D49-4A1E-8E59-2C8728FC208B}" presName="arrowWedge1" presStyleLbl="fgSibTrans2D1" presStyleIdx="0" presStyleCnt="5"/>
      <dgm:spPr/>
    </dgm:pt>
    <dgm:pt modelId="{BC9BE9AC-886C-4BAC-BBD4-9529BB62945C}" type="pres">
      <dgm:prSet presAssocID="{0DD547A1-5D64-48C8-9839-AE5259F2003E}" presName="arrowWedge2" presStyleLbl="fgSibTrans2D1" presStyleIdx="1" presStyleCnt="5"/>
      <dgm:spPr/>
    </dgm:pt>
    <dgm:pt modelId="{54A063C1-8E2A-48A7-B8D9-149530B5285E}" type="pres">
      <dgm:prSet presAssocID="{5AACF272-01F4-4A37-813E-94658ECC3FF7}" presName="arrowWedge3" presStyleLbl="fgSibTrans2D1" presStyleIdx="2" presStyleCnt="5"/>
      <dgm:spPr/>
    </dgm:pt>
    <dgm:pt modelId="{6E3F42CF-040F-4984-8B39-72BD17FB709D}" type="pres">
      <dgm:prSet presAssocID="{1A22BCA2-89CA-409E-AF62-7DC6BE34D166}" presName="arrowWedge4" presStyleLbl="fgSibTrans2D1" presStyleIdx="3" presStyleCnt="5"/>
      <dgm:spPr/>
    </dgm:pt>
    <dgm:pt modelId="{ADAA024B-433E-453C-A7B5-5671435F1A0B}" type="pres">
      <dgm:prSet presAssocID="{A4DEF296-A447-4154-AF8B-F3C604D99047}" presName="arrowWedge5" presStyleLbl="fgSibTrans2D1" presStyleIdx="4" presStyleCnt="5" custLinFactNeighborX="-584" custLinFactNeighborY="855"/>
      <dgm:spPr/>
    </dgm:pt>
  </dgm:ptLst>
  <dgm:cxnLst>
    <dgm:cxn modelId="{1575607F-3DBC-4F8C-B73F-295E1A1BA807}" srcId="{7B84782A-3B70-430D-AEC9-52E9CB231072}" destId="{BCF4FBD5-15A6-4DFD-BF49-C868A7D547DC}" srcOrd="1" destOrd="0" parTransId="{887DB465-5DF3-4EF6-8825-9F62826DF0AA}" sibTransId="{0DD547A1-5D64-48C8-9839-AE5259F2003E}"/>
    <dgm:cxn modelId="{64999E55-BA39-4814-87CA-2F2734113D9D}" type="presOf" srcId="{C58F3FDC-31C5-47B6-B4A5-979F8AFFEDDB}" destId="{20AE1498-CD49-4A3F-8E7F-BFC5BAD34D76}" srcOrd="0" destOrd="0" presId="urn:microsoft.com/office/officeart/2005/8/layout/cycle8"/>
    <dgm:cxn modelId="{06862DA6-95A2-4873-948E-2E6A0EA38324}" type="presOf" srcId="{829350A5-232D-447D-9B38-BDCF56836679}" destId="{1CB3C1BD-D35A-4B00-977E-58BF53942AB7}" srcOrd="1" destOrd="0" presId="urn:microsoft.com/office/officeart/2005/8/layout/cycle8"/>
    <dgm:cxn modelId="{B67A40BA-FFCC-45AF-BB68-08F2F4AB9C34}" srcId="{EA8F409D-0877-433E-9AE2-CE363AF2C1FD}" destId="{BF82BEA0-055A-453C-BC2E-77999EA95D58}" srcOrd="0" destOrd="0" parTransId="{CE9269B3-C8E7-4FED-BF9D-442ED67CA670}" sibTransId="{B4B15923-119B-43CD-8262-B33A2AA56460}"/>
    <dgm:cxn modelId="{466D14A6-7B68-422C-AE23-F4A98460E879}" srcId="{7B84782A-3B70-430D-AEC9-52E9CB231072}" destId="{019F129C-DFA8-49DE-85C5-DCA5267A863F}" srcOrd="2" destOrd="0" parTransId="{377833E9-A1F8-4CAF-841A-C810D65230EA}" sibTransId="{5AACF272-01F4-4A37-813E-94658ECC3FF7}"/>
    <dgm:cxn modelId="{8003F628-1492-4E5A-8A8A-82F11CA46D20}" srcId="{7B84782A-3B70-430D-AEC9-52E9CB231072}" destId="{829350A5-232D-447D-9B38-BDCF56836679}" srcOrd="3" destOrd="0" parTransId="{C02FC097-6F1E-45EC-B943-990000171264}" sibTransId="{1A22BCA2-89CA-409E-AF62-7DC6BE34D166}"/>
    <dgm:cxn modelId="{47E225EC-C191-40FD-AE62-8DBA1C03B237}" type="presOf" srcId="{C58F3FDC-31C5-47B6-B4A5-979F8AFFEDDB}" destId="{0254A0F1-A5EB-4380-99B7-A64DAD293AB4}" srcOrd="1" destOrd="0" presId="urn:microsoft.com/office/officeart/2005/8/layout/cycle8"/>
    <dgm:cxn modelId="{542DAA83-3945-4D5B-8B9A-955517191569}" srcId="{7B84782A-3B70-430D-AEC9-52E9CB231072}" destId="{EA8F409D-0877-433E-9AE2-CE363AF2C1FD}" srcOrd="4" destOrd="0" parTransId="{10D0B05A-FE03-43C8-8D19-53E3FC7228D1}" sibTransId="{A4DEF296-A447-4154-AF8B-F3C604D99047}"/>
    <dgm:cxn modelId="{A7F01B1F-9C08-46E4-AD7B-D3D1BD2010AD}" type="presOf" srcId="{019F129C-DFA8-49DE-85C5-DCA5267A863F}" destId="{6B2767CA-84E1-4CD5-9D77-B9DD81DFE704}" srcOrd="1" destOrd="0" presId="urn:microsoft.com/office/officeart/2005/8/layout/cycle8"/>
    <dgm:cxn modelId="{FDACEC6A-A816-437C-A6F1-A6FB98A025D6}" srcId="{7B84782A-3B70-430D-AEC9-52E9CB231072}" destId="{C58F3FDC-31C5-47B6-B4A5-979F8AFFEDDB}" srcOrd="0" destOrd="0" parTransId="{73F8DB5C-A64E-40E9-B07B-463AF2C58399}" sibTransId="{72E23188-9D49-4A1E-8E59-2C8728FC208B}"/>
    <dgm:cxn modelId="{A49869AB-56C0-4254-9D47-DFA37466053D}" type="presOf" srcId="{EA8F409D-0877-433E-9AE2-CE363AF2C1FD}" destId="{551AD1C6-D284-4941-A2B3-00E332EC8E51}" srcOrd="1" destOrd="0" presId="urn:microsoft.com/office/officeart/2005/8/layout/cycle8"/>
    <dgm:cxn modelId="{80655DA5-41F0-4BE4-B2D5-BE9DB5085E65}" type="presOf" srcId="{7B84782A-3B70-430D-AEC9-52E9CB231072}" destId="{4E5FF383-32D5-4ED3-9FD4-A21B6DC65D65}" srcOrd="0" destOrd="0" presId="urn:microsoft.com/office/officeart/2005/8/layout/cycle8"/>
    <dgm:cxn modelId="{C6859047-8A61-4F45-AAE9-F386C4E8D58E}" type="presOf" srcId="{BF82BEA0-055A-453C-BC2E-77999EA95D58}" destId="{551AD1C6-D284-4941-A2B3-00E332EC8E51}" srcOrd="1" destOrd="1" presId="urn:microsoft.com/office/officeart/2005/8/layout/cycle8"/>
    <dgm:cxn modelId="{8D31B036-37E2-4435-B7AD-9E3E20BFA81B}" type="presOf" srcId="{BF82BEA0-055A-453C-BC2E-77999EA95D58}" destId="{34764F5B-6EDD-444D-B4C6-5C9F9CC7AD1E}" srcOrd="0" destOrd="1" presId="urn:microsoft.com/office/officeart/2005/8/layout/cycle8"/>
    <dgm:cxn modelId="{6B92F3CE-8064-4B3F-83E1-0A01853AF8AC}" type="presOf" srcId="{829350A5-232D-447D-9B38-BDCF56836679}" destId="{D7230C81-307A-4528-B3F5-68DB3E19DDC2}" srcOrd="0" destOrd="0" presId="urn:microsoft.com/office/officeart/2005/8/layout/cycle8"/>
    <dgm:cxn modelId="{5D24C803-25F6-4BE1-9DBF-A1EB95FB5CCB}" type="presOf" srcId="{BCF4FBD5-15A6-4DFD-BF49-C868A7D547DC}" destId="{311FCD51-278A-43D2-9B6F-08431C51BAA1}" srcOrd="1" destOrd="0" presId="urn:microsoft.com/office/officeart/2005/8/layout/cycle8"/>
    <dgm:cxn modelId="{FDE23AA6-42F5-4DB3-A90C-B289213F5FA1}" type="presOf" srcId="{EA8F409D-0877-433E-9AE2-CE363AF2C1FD}" destId="{34764F5B-6EDD-444D-B4C6-5C9F9CC7AD1E}" srcOrd="0" destOrd="0" presId="urn:microsoft.com/office/officeart/2005/8/layout/cycle8"/>
    <dgm:cxn modelId="{46A60576-EDD8-4685-B39E-B1E2F26E4692}" type="presOf" srcId="{019F129C-DFA8-49DE-85C5-DCA5267A863F}" destId="{ACE89C05-078A-4736-A43D-AEA1BACB3B56}" srcOrd="0" destOrd="0" presId="urn:microsoft.com/office/officeart/2005/8/layout/cycle8"/>
    <dgm:cxn modelId="{8582FCE0-FA6F-423A-9286-6BB675011CAF}" type="presOf" srcId="{BCF4FBD5-15A6-4DFD-BF49-C868A7D547DC}" destId="{641EBD55-08C9-48AE-9C8E-2A5CB3017A90}" srcOrd="0" destOrd="0" presId="urn:microsoft.com/office/officeart/2005/8/layout/cycle8"/>
    <dgm:cxn modelId="{8902A63E-F32D-42D3-AE75-189A0BA4B6A5}" type="presParOf" srcId="{4E5FF383-32D5-4ED3-9FD4-A21B6DC65D65}" destId="{20AE1498-CD49-4A3F-8E7F-BFC5BAD34D76}" srcOrd="0" destOrd="0" presId="urn:microsoft.com/office/officeart/2005/8/layout/cycle8"/>
    <dgm:cxn modelId="{E8B852CD-42E5-40CE-B6A9-61BB0454CF51}" type="presParOf" srcId="{4E5FF383-32D5-4ED3-9FD4-A21B6DC65D65}" destId="{7E7A2AEE-4717-47D9-9D39-73E864FDDB2E}" srcOrd="1" destOrd="0" presId="urn:microsoft.com/office/officeart/2005/8/layout/cycle8"/>
    <dgm:cxn modelId="{3F61CB14-F10A-443F-8DD7-8AE9980E8FD7}" type="presParOf" srcId="{4E5FF383-32D5-4ED3-9FD4-A21B6DC65D65}" destId="{199F57AD-F81B-418C-898E-341F0CFCA244}" srcOrd="2" destOrd="0" presId="urn:microsoft.com/office/officeart/2005/8/layout/cycle8"/>
    <dgm:cxn modelId="{F7D8B052-7D20-464D-ACBC-1507921980FD}" type="presParOf" srcId="{4E5FF383-32D5-4ED3-9FD4-A21B6DC65D65}" destId="{0254A0F1-A5EB-4380-99B7-A64DAD293AB4}" srcOrd="3" destOrd="0" presId="urn:microsoft.com/office/officeart/2005/8/layout/cycle8"/>
    <dgm:cxn modelId="{B0A499A2-BD16-4C55-8EDA-BA75C46327A8}" type="presParOf" srcId="{4E5FF383-32D5-4ED3-9FD4-A21B6DC65D65}" destId="{641EBD55-08C9-48AE-9C8E-2A5CB3017A90}" srcOrd="4" destOrd="0" presId="urn:microsoft.com/office/officeart/2005/8/layout/cycle8"/>
    <dgm:cxn modelId="{E711A19F-FC97-455A-B004-C11C9F20ECC7}" type="presParOf" srcId="{4E5FF383-32D5-4ED3-9FD4-A21B6DC65D65}" destId="{B6715D36-0AF3-489B-B678-6425D5CA83BF}" srcOrd="5" destOrd="0" presId="urn:microsoft.com/office/officeart/2005/8/layout/cycle8"/>
    <dgm:cxn modelId="{A13118C7-41EE-460F-90F4-1D96C15DC088}" type="presParOf" srcId="{4E5FF383-32D5-4ED3-9FD4-A21B6DC65D65}" destId="{33199CC2-FEF6-4FF1-8212-0E365217EAA4}" srcOrd="6" destOrd="0" presId="urn:microsoft.com/office/officeart/2005/8/layout/cycle8"/>
    <dgm:cxn modelId="{256850DF-21A9-4AF9-A25F-A254B60AB173}" type="presParOf" srcId="{4E5FF383-32D5-4ED3-9FD4-A21B6DC65D65}" destId="{311FCD51-278A-43D2-9B6F-08431C51BAA1}" srcOrd="7" destOrd="0" presId="urn:microsoft.com/office/officeart/2005/8/layout/cycle8"/>
    <dgm:cxn modelId="{2CDDCB7D-9D34-4042-802C-7502FE123E02}" type="presParOf" srcId="{4E5FF383-32D5-4ED3-9FD4-A21B6DC65D65}" destId="{ACE89C05-078A-4736-A43D-AEA1BACB3B56}" srcOrd="8" destOrd="0" presId="urn:microsoft.com/office/officeart/2005/8/layout/cycle8"/>
    <dgm:cxn modelId="{C4C63827-A6AA-40F4-980E-6BB400F4B41D}" type="presParOf" srcId="{4E5FF383-32D5-4ED3-9FD4-A21B6DC65D65}" destId="{7A7D64B3-D839-4395-8D37-6B8B0C3ACCB4}" srcOrd="9" destOrd="0" presId="urn:microsoft.com/office/officeart/2005/8/layout/cycle8"/>
    <dgm:cxn modelId="{8F58400E-D00F-4072-BA7F-8FF7F775E255}" type="presParOf" srcId="{4E5FF383-32D5-4ED3-9FD4-A21B6DC65D65}" destId="{86B6ADBF-DBFE-40F0-B81B-550B929D95A8}" srcOrd="10" destOrd="0" presId="urn:microsoft.com/office/officeart/2005/8/layout/cycle8"/>
    <dgm:cxn modelId="{529981BC-ADF2-4994-814B-8351E38B501C}" type="presParOf" srcId="{4E5FF383-32D5-4ED3-9FD4-A21B6DC65D65}" destId="{6B2767CA-84E1-4CD5-9D77-B9DD81DFE704}" srcOrd="11" destOrd="0" presId="urn:microsoft.com/office/officeart/2005/8/layout/cycle8"/>
    <dgm:cxn modelId="{FFC99636-533E-4979-8428-F4E721FB1084}" type="presParOf" srcId="{4E5FF383-32D5-4ED3-9FD4-A21B6DC65D65}" destId="{D7230C81-307A-4528-B3F5-68DB3E19DDC2}" srcOrd="12" destOrd="0" presId="urn:microsoft.com/office/officeart/2005/8/layout/cycle8"/>
    <dgm:cxn modelId="{7F569BE7-8DD5-4B04-B6D1-6486D0AA89AE}" type="presParOf" srcId="{4E5FF383-32D5-4ED3-9FD4-A21B6DC65D65}" destId="{E9A69152-20D4-4FB0-94A3-49457D4B283D}" srcOrd="13" destOrd="0" presId="urn:microsoft.com/office/officeart/2005/8/layout/cycle8"/>
    <dgm:cxn modelId="{918197BB-9AA6-47D9-B746-A2553C935392}" type="presParOf" srcId="{4E5FF383-32D5-4ED3-9FD4-A21B6DC65D65}" destId="{B86EEC15-9793-421D-872B-7B23F9523D8C}" srcOrd="14" destOrd="0" presId="urn:microsoft.com/office/officeart/2005/8/layout/cycle8"/>
    <dgm:cxn modelId="{B59C39AE-4466-4AAA-9618-8ED2DE922235}" type="presParOf" srcId="{4E5FF383-32D5-4ED3-9FD4-A21B6DC65D65}" destId="{1CB3C1BD-D35A-4B00-977E-58BF53942AB7}" srcOrd="15" destOrd="0" presId="urn:microsoft.com/office/officeart/2005/8/layout/cycle8"/>
    <dgm:cxn modelId="{70B7AB64-DBDF-4ADF-941E-E6988B2F3672}" type="presParOf" srcId="{4E5FF383-32D5-4ED3-9FD4-A21B6DC65D65}" destId="{34764F5B-6EDD-444D-B4C6-5C9F9CC7AD1E}" srcOrd="16" destOrd="0" presId="urn:microsoft.com/office/officeart/2005/8/layout/cycle8"/>
    <dgm:cxn modelId="{7A3DF99B-E132-4691-BBEC-8A9E869834DB}" type="presParOf" srcId="{4E5FF383-32D5-4ED3-9FD4-A21B6DC65D65}" destId="{EA4ADD53-6FCB-4C7A-96EE-02A9C71D02C6}" srcOrd="17" destOrd="0" presId="urn:microsoft.com/office/officeart/2005/8/layout/cycle8"/>
    <dgm:cxn modelId="{20BA7BD8-1174-46C4-B8F7-EE41C11FF1DA}" type="presParOf" srcId="{4E5FF383-32D5-4ED3-9FD4-A21B6DC65D65}" destId="{CF6DC7A2-4144-4789-B18F-E9C51CDCC605}" srcOrd="18" destOrd="0" presId="urn:microsoft.com/office/officeart/2005/8/layout/cycle8"/>
    <dgm:cxn modelId="{53190835-3B3E-4373-9AA6-A040950F46D6}" type="presParOf" srcId="{4E5FF383-32D5-4ED3-9FD4-A21B6DC65D65}" destId="{551AD1C6-D284-4941-A2B3-00E332EC8E51}" srcOrd="19" destOrd="0" presId="urn:microsoft.com/office/officeart/2005/8/layout/cycle8"/>
    <dgm:cxn modelId="{F0F83795-BE2C-44B4-B9A5-BBCC70A1DF4A}" type="presParOf" srcId="{4E5FF383-32D5-4ED3-9FD4-A21B6DC65D65}" destId="{CF1375DB-8C10-4904-9CAA-467851A87549}" srcOrd="20" destOrd="0" presId="urn:microsoft.com/office/officeart/2005/8/layout/cycle8"/>
    <dgm:cxn modelId="{17FC205E-8D7B-4FBC-989B-041307C1A413}" type="presParOf" srcId="{4E5FF383-32D5-4ED3-9FD4-A21B6DC65D65}" destId="{BC9BE9AC-886C-4BAC-BBD4-9529BB62945C}" srcOrd="21" destOrd="0" presId="urn:microsoft.com/office/officeart/2005/8/layout/cycle8"/>
    <dgm:cxn modelId="{B1169376-9212-46EE-8826-07E2EC5378DB}" type="presParOf" srcId="{4E5FF383-32D5-4ED3-9FD4-A21B6DC65D65}" destId="{54A063C1-8E2A-48A7-B8D9-149530B5285E}" srcOrd="22" destOrd="0" presId="urn:microsoft.com/office/officeart/2005/8/layout/cycle8"/>
    <dgm:cxn modelId="{F8AB08CB-6152-4AB4-ADDD-4B4D638B35B6}" type="presParOf" srcId="{4E5FF383-32D5-4ED3-9FD4-A21B6DC65D65}" destId="{6E3F42CF-040F-4984-8B39-72BD17FB709D}" srcOrd="23" destOrd="0" presId="urn:microsoft.com/office/officeart/2005/8/layout/cycle8"/>
    <dgm:cxn modelId="{2DE8B1CA-A0D6-4321-BBC8-2B98CA2E218C}" type="presParOf" srcId="{4E5FF383-32D5-4ED3-9FD4-A21B6DC65D65}" destId="{ADAA024B-433E-453C-A7B5-5671435F1A0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84782A-3B70-430D-AEC9-52E9CB23107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F129C-DFA8-49DE-85C5-DCA5267A863F}">
      <dgm:prSet phldrT="[Текст]" custT="1"/>
      <dgm:spPr/>
      <dgm:t>
        <a:bodyPr/>
        <a:lstStyle/>
        <a:p>
          <a:r>
            <a:rPr lang="ru-RU" sz="1100" b="1" dirty="0"/>
            <a:t>Ответственного учебного </a:t>
          </a:r>
          <a:r>
            <a:rPr lang="ru-RU" sz="1100" b="1" dirty="0" smtClean="0"/>
            <a:t>действия</a:t>
          </a:r>
        </a:p>
        <a:p>
          <a:r>
            <a:rPr lang="ru-RU" sz="1100" b="1" dirty="0" smtClean="0"/>
            <a:t>НИУ ВШЭ</a:t>
          </a:r>
          <a:endParaRPr lang="ru-RU" sz="1100" b="1" dirty="0"/>
        </a:p>
      </dgm:t>
    </dgm:pt>
    <dgm:pt modelId="{377833E9-A1F8-4CAF-841A-C810D65230EA}" type="parTrans" cxnId="{466D14A6-7B68-422C-AE23-F4A98460E879}">
      <dgm:prSet/>
      <dgm:spPr/>
      <dgm:t>
        <a:bodyPr/>
        <a:lstStyle/>
        <a:p>
          <a:endParaRPr lang="ru-RU"/>
        </a:p>
      </dgm:t>
    </dgm:pt>
    <dgm:pt modelId="{5AACF272-01F4-4A37-813E-94658ECC3FF7}" type="sibTrans" cxnId="{466D14A6-7B68-422C-AE23-F4A98460E879}">
      <dgm:prSet/>
      <dgm:spPr/>
      <dgm:t>
        <a:bodyPr/>
        <a:lstStyle/>
        <a:p>
          <a:endParaRPr lang="ru-RU"/>
        </a:p>
      </dgm:t>
    </dgm:pt>
    <dgm:pt modelId="{829350A5-232D-447D-9B38-BDCF56836679}">
      <dgm:prSet phldrT="[Текст]" custT="1"/>
      <dgm:spPr/>
      <dgm:t>
        <a:bodyPr/>
        <a:lstStyle/>
        <a:p>
          <a:r>
            <a:rPr lang="ru-RU" sz="1100" b="1" dirty="0"/>
            <a:t>Приоритет  образовательных </a:t>
          </a:r>
          <a:r>
            <a:rPr lang="ru-RU" sz="1100" b="1" dirty="0" smtClean="0"/>
            <a:t>результатов</a:t>
          </a:r>
        </a:p>
        <a:p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C02FC097-6F1E-45EC-B943-990000171264}" type="parTrans" cxnId="{8003F628-1492-4E5A-8A8A-82F11CA46D20}">
      <dgm:prSet/>
      <dgm:spPr/>
      <dgm:t>
        <a:bodyPr/>
        <a:lstStyle/>
        <a:p>
          <a:endParaRPr lang="ru-RU"/>
        </a:p>
      </dgm:t>
    </dgm:pt>
    <dgm:pt modelId="{1A22BCA2-89CA-409E-AF62-7DC6BE34D166}" type="sibTrans" cxnId="{8003F628-1492-4E5A-8A8A-82F11CA46D20}">
      <dgm:prSet/>
      <dgm:spPr/>
      <dgm:t>
        <a:bodyPr/>
        <a:lstStyle/>
        <a:p>
          <a:endParaRPr lang="ru-RU"/>
        </a:p>
      </dgm:t>
    </dgm:pt>
    <dgm:pt modelId="{EA8F409D-0877-433E-9AE2-CE363AF2C1FD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100" b="1" dirty="0" smtClean="0"/>
            <a:t>Интеграция содержания</a:t>
          </a:r>
        </a:p>
        <a:p>
          <a:pPr algn="ctr">
            <a:spcAft>
              <a:spcPts val="0"/>
            </a:spcAft>
          </a:pPr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10D0B05A-FE03-43C8-8D19-53E3FC7228D1}" type="parTrans" cxnId="{542DAA83-3945-4D5B-8B9A-955517191569}">
      <dgm:prSet/>
      <dgm:spPr/>
      <dgm:t>
        <a:bodyPr/>
        <a:lstStyle/>
        <a:p>
          <a:endParaRPr lang="ru-RU"/>
        </a:p>
      </dgm:t>
    </dgm:pt>
    <dgm:pt modelId="{A4DEF296-A447-4154-AF8B-F3C604D99047}" type="sibTrans" cxnId="{542DAA83-3945-4D5B-8B9A-955517191569}">
      <dgm:prSet/>
      <dgm:spPr/>
      <dgm:t>
        <a:bodyPr/>
        <a:lstStyle/>
        <a:p>
          <a:endParaRPr lang="ru-RU"/>
        </a:p>
      </dgm:t>
    </dgm:pt>
    <dgm:pt modelId="{BF82BEA0-055A-453C-BC2E-77999EA95D58}">
      <dgm:prSet phldrT="[Текст]"/>
      <dgm:spPr/>
      <dgm:t>
        <a:bodyPr/>
        <a:lstStyle/>
        <a:p>
          <a:pPr algn="l">
            <a:spcAft>
              <a:spcPct val="15000"/>
            </a:spcAft>
          </a:pPr>
          <a:endParaRPr lang="ru-RU" sz="500" dirty="0"/>
        </a:p>
      </dgm:t>
    </dgm:pt>
    <dgm:pt modelId="{CE9269B3-C8E7-4FED-BF9D-442ED67CA670}" type="parTrans" cxnId="{B67A40BA-FFCC-45AF-BB68-08F2F4AB9C34}">
      <dgm:prSet/>
      <dgm:spPr/>
      <dgm:t>
        <a:bodyPr/>
        <a:lstStyle/>
        <a:p>
          <a:endParaRPr lang="ru-RU"/>
        </a:p>
      </dgm:t>
    </dgm:pt>
    <dgm:pt modelId="{B4B15923-119B-43CD-8262-B33A2AA56460}" type="sibTrans" cxnId="{B67A40BA-FFCC-45AF-BB68-08F2F4AB9C34}">
      <dgm:prSet/>
      <dgm:spPr/>
      <dgm:t>
        <a:bodyPr/>
        <a:lstStyle/>
        <a:p>
          <a:endParaRPr lang="ru-RU"/>
        </a:p>
      </dgm:t>
    </dgm:pt>
    <dgm:pt modelId="{C58F3FDC-31C5-47B6-B4A5-979F8AFFEDDB}">
      <dgm:prSet custT="1"/>
      <dgm:spPr>
        <a:solidFill>
          <a:srgbClr val="002060"/>
        </a:solidFill>
      </dgm:spPr>
      <dgm:t>
        <a:bodyPr/>
        <a:lstStyle/>
        <a:p>
          <a:r>
            <a:rPr lang="ru-RU" sz="900" b="1" dirty="0"/>
            <a:t>Открытость образовательного </a:t>
          </a:r>
          <a:r>
            <a:rPr lang="ru-RU" sz="900" b="1" dirty="0" smtClean="0"/>
            <a:t>пространства</a:t>
          </a:r>
        </a:p>
        <a:p>
          <a:r>
            <a:rPr lang="ru-RU" sz="900" b="1" dirty="0" smtClean="0"/>
            <a:t>Манчестер </a:t>
          </a:r>
          <a:endParaRPr lang="ru-RU" sz="900" dirty="0"/>
        </a:p>
      </dgm:t>
    </dgm:pt>
    <dgm:pt modelId="{73F8DB5C-A64E-40E9-B07B-463AF2C58399}" type="parTrans" cxnId="{FDACEC6A-A816-437C-A6F1-A6FB98A025D6}">
      <dgm:prSet/>
      <dgm:spPr/>
      <dgm:t>
        <a:bodyPr/>
        <a:lstStyle/>
        <a:p>
          <a:endParaRPr lang="ru-RU"/>
        </a:p>
      </dgm:t>
    </dgm:pt>
    <dgm:pt modelId="{72E23188-9D49-4A1E-8E59-2C8728FC208B}" type="sibTrans" cxnId="{FDACEC6A-A816-437C-A6F1-A6FB98A025D6}">
      <dgm:prSet/>
      <dgm:spPr/>
      <dgm:t>
        <a:bodyPr/>
        <a:lstStyle/>
        <a:p>
          <a:endParaRPr lang="ru-RU"/>
        </a:p>
      </dgm:t>
    </dgm:pt>
    <dgm:pt modelId="{BCF4FBD5-15A6-4DFD-BF49-C868A7D547DC}">
      <dgm:prSet custT="1"/>
      <dgm:spPr/>
      <dgm:t>
        <a:bodyPr/>
        <a:lstStyle/>
        <a:p>
          <a:r>
            <a:rPr lang="ru-RU" sz="1100" b="1" dirty="0"/>
            <a:t>Временная </a:t>
          </a:r>
          <a:r>
            <a:rPr lang="ru-RU" sz="1100" b="1" dirty="0" smtClean="0"/>
            <a:t>динамика</a:t>
          </a:r>
        </a:p>
        <a:p>
          <a:r>
            <a:rPr lang="ru-RU" sz="1100" b="1" dirty="0" smtClean="0"/>
            <a:t>МВШСЕН</a:t>
          </a:r>
          <a:endParaRPr lang="ru-RU" sz="1100" b="1" dirty="0"/>
        </a:p>
      </dgm:t>
    </dgm:pt>
    <dgm:pt modelId="{887DB465-5DF3-4EF6-8825-9F62826DF0AA}" type="parTrans" cxnId="{1575607F-3DBC-4F8C-B73F-295E1A1BA807}">
      <dgm:prSet/>
      <dgm:spPr/>
      <dgm:t>
        <a:bodyPr/>
        <a:lstStyle/>
        <a:p>
          <a:endParaRPr lang="ru-RU"/>
        </a:p>
      </dgm:t>
    </dgm:pt>
    <dgm:pt modelId="{0DD547A1-5D64-48C8-9839-AE5259F2003E}" type="sibTrans" cxnId="{1575607F-3DBC-4F8C-B73F-295E1A1BA807}">
      <dgm:prSet/>
      <dgm:spPr/>
      <dgm:t>
        <a:bodyPr/>
        <a:lstStyle/>
        <a:p>
          <a:endParaRPr lang="ru-RU"/>
        </a:p>
      </dgm:t>
    </dgm:pt>
    <dgm:pt modelId="{4E5FF383-32D5-4ED3-9FD4-A21B6DC65D65}" type="pres">
      <dgm:prSet presAssocID="{7B84782A-3B70-430D-AEC9-52E9CB23107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E1498-CD49-4A3F-8E7F-BFC5BAD34D76}" type="pres">
      <dgm:prSet presAssocID="{7B84782A-3B70-430D-AEC9-52E9CB231072}" presName="wedge1" presStyleLbl="node1" presStyleIdx="0" presStyleCnt="5"/>
      <dgm:spPr/>
      <dgm:t>
        <a:bodyPr/>
        <a:lstStyle/>
        <a:p>
          <a:endParaRPr lang="ru-RU"/>
        </a:p>
      </dgm:t>
    </dgm:pt>
    <dgm:pt modelId="{7E7A2AEE-4717-47D9-9D39-73E864FDDB2E}" type="pres">
      <dgm:prSet presAssocID="{7B84782A-3B70-430D-AEC9-52E9CB231072}" presName="dummy1a" presStyleCnt="0"/>
      <dgm:spPr/>
      <dgm:t>
        <a:bodyPr/>
        <a:lstStyle/>
        <a:p>
          <a:endParaRPr lang="ru-RU"/>
        </a:p>
      </dgm:t>
    </dgm:pt>
    <dgm:pt modelId="{199F57AD-F81B-418C-898E-341F0CFCA244}" type="pres">
      <dgm:prSet presAssocID="{7B84782A-3B70-430D-AEC9-52E9CB231072}" presName="dummy1b" presStyleCnt="0"/>
      <dgm:spPr/>
      <dgm:t>
        <a:bodyPr/>
        <a:lstStyle/>
        <a:p>
          <a:endParaRPr lang="ru-RU"/>
        </a:p>
      </dgm:t>
    </dgm:pt>
    <dgm:pt modelId="{0254A0F1-A5EB-4380-99B7-A64DAD293AB4}" type="pres">
      <dgm:prSet presAssocID="{7B84782A-3B70-430D-AEC9-52E9CB23107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BD55-08C9-48AE-9C8E-2A5CB3017A90}" type="pres">
      <dgm:prSet presAssocID="{7B84782A-3B70-430D-AEC9-52E9CB231072}" presName="wedge2" presStyleLbl="node1" presStyleIdx="1" presStyleCnt="5"/>
      <dgm:spPr/>
      <dgm:t>
        <a:bodyPr/>
        <a:lstStyle/>
        <a:p>
          <a:endParaRPr lang="ru-RU"/>
        </a:p>
      </dgm:t>
    </dgm:pt>
    <dgm:pt modelId="{B6715D36-0AF3-489B-B678-6425D5CA83BF}" type="pres">
      <dgm:prSet presAssocID="{7B84782A-3B70-430D-AEC9-52E9CB231072}" presName="dummy2a" presStyleCnt="0"/>
      <dgm:spPr/>
      <dgm:t>
        <a:bodyPr/>
        <a:lstStyle/>
        <a:p>
          <a:endParaRPr lang="ru-RU"/>
        </a:p>
      </dgm:t>
    </dgm:pt>
    <dgm:pt modelId="{33199CC2-FEF6-4FF1-8212-0E365217EAA4}" type="pres">
      <dgm:prSet presAssocID="{7B84782A-3B70-430D-AEC9-52E9CB231072}" presName="dummy2b" presStyleCnt="0"/>
      <dgm:spPr/>
      <dgm:t>
        <a:bodyPr/>
        <a:lstStyle/>
        <a:p>
          <a:endParaRPr lang="ru-RU"/>
        </a:p>
      </dgm:t>
    </dgm:pt>
    <dgm:pt modelId="{311FCD51-278A-43D2-9B6F-08431C51BAA1}" type="pres">
      <dgm:prSet presAssocID="{7B84782A-3B70-430D-AEC9-52E9CB23107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89C05-078A-4736-A43D-AEA1BACB3B56}" type="pres">
      <dgm:prSet presAssocID="{7B84782A-3B70-430D-AEC9-52E9CB231072}" presName="wedge3" presStyleLbl="node1" presStyleIdx="2" presStyleCnt="5"/>
      <dgm:spPr/>
      <dgm:t>
        <a:bodyPr/>
        <a:lstStyle/>
        <a:p>
          <a:endParaRPr lang="ru-RU"/>
        </a:p>
      </dgm:t>
    </dgm:pt>
    <dgm:pt modelId="{7A7D64B3-D839-4395-8D37-6B8B0C3ACCB4}" type="pres">
      <dgm:prSet presAssocID="{7B84782A-3B70-430D-AEC9-52E9CB231072}" presName="dummy3a" presStyleCnt="0"/>
      <dgm:spPr/>
      <dgm:t>
        <a:bodyPr/>
        <a:lstStyle/>
        <a:p>
          <a:endParaRPr lang="ru-RU"/>
        </a:p>
      </dgm:t>
    </dgm:pt>
    <dgm:pt modelId="{86B6ADBF-DBFE-40F0-B81B-550B929D95A8}" type="pres">
      <dgm:prSet presAssocID="{7B84782A-3B70-430D-AEC9-52E9CB231072}" presName="dummy3b" presStyleCnt="0"/>
      <dgm:spPr/>
      <dgm:t>
        <a:bodyPr/>
        <a:lstStyle/>
        <a:p>
          <a:endParaRPr lang="ru-RU"/>
        </a:p>
      </dgm:t>
    </dgm:pt>
    <dgm:pt modelId="{6B2767CA-84E1-4CD5-9D77-B9DD81DFE704}" type="pres">
      <dgm:prSet presAssocID="{7B84782A-3B70-430D-AEC9-52E9CB23107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30C81-307A-4528-B3F5-68DB3E19DDC2}" type="pres">
      <dgm:prSet presAssocID="{7B84782A-3B70-430D-AEC9-52E9CB231072}" presName="wedge4" presStyleLbl="node1" presStyleIdx="3" presStyleCnt="5"/>
      <dgm:spPr/>
      <dgm:t>
        <a:bodyPr/>
        <a:lstStyle/>
        <a:p>
          <a:endParaRPr lang="ru-RU"/>
        </a:p>
      </dgm:t>
    </dgm:pt>
    <dgm:pt modelId="{E9A69152-20D4-4FB0-94A3-49457D4B283D}" type="pres">
      <dgm:prSet presAssocID="{7B84782A-3B70-430D-AEC9-52E9CB231072}" presName="dummy4a" presStyleCnt="0"/>
      <dgm:spPr/>
      <dgm:t>
        <a:bodyPr/>
        <a:lstStyle/>
        <a:p>
          <a:endParaRPr lang="ru-RU"/>
        </a:p>
      </dgm:t>
    </dgm:pt>
    <dgm:pt modelId="{B86EEC15-9793-421D-872B-7B23F9523D8C}" type="pres">
      <dgm:prSet presAssocID="{7B84782A-3B70-430D-AEC9-52E9CB231072}" presName="dummy4b" presStyleCnt="0"/>
      <dgm:spPr/>
      <dgm:t>
        <a:bodyPr/>
        <a:lstStyle/>
        <a:p>
          <a:endParaRPr lang="ru-RU"/>
        </a:p>
      </dgm:t>
    </dgm:pt>
    <dgm:pt modelId="{1CB3C1BD-D35A-4B00-977E-58BF53942AB7}" type="pres">
      <dgm:prSet presAssocID="{7B84782A-3B70-430D-AEC9-52E9CB23107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64F5B-6EDD-444D-B4C6-5C9F9CC7AD1E}" type="pres">
      <dgm:prSet presAssocID="{7B84782A-3B70-430D-AEC9-52E9CB231072}" presName="wedge5" presStyleLbl="node1" presStyleIdx="4" presStyleCnt="5"/>
      <dgm:spPr/>
      <dgm:t>
        <a:bodyPr/>
        <a:lstStyle/>
        <a:p>
          <a:endParaRPr lang="ru-RU"/>
        </a:p>
      </dgm:t>
    </dgm:pt>
    <dgm:pt modelId="{EA4ADD53-6FCB-4C7A-96EE-02A9C71D02C6}" type="pres">
      <dgm:prSet presAssocID="{7B84782A-3B70-430D-AEC9-52E9CB231072}" presName="dummy5a" presStyleCnt="0"/>
      <dgm:spPr/>
      <dgm:t>
        <a:bodyPr/>
        <a:lstStyle/>
        <a:p>
          <a:endParaRPr lang="ru-RU"/>
        </a:p>
      </dgm:t>
    </dgm:pt>
    <dgm:pt modelId="{CF6DC7A2-4144-4789-B18F-E9C51CDCC605}" type="pres">
      <dgm:prSet presAssocID="{7B84782A-3B70-430D-AEC9-52E9CB231072}" presName="dummy5b" presStyleCnt="0"/>
      <dgm:spPr/>
      <dgm:t>
        <a:bodyPr/>
        <a:lstStyle/>
        <a:p>
          <a:endParaRPr lang="ru-RU"/>
        </a:p>
      </dgm:t>
    </dgm:pt>
    <dgm:pt modelId="{551AD1C6-D284-4941-A2B3-00E332EC8E51}" type="pres">
      <dgm:prSet presAssocID="{7B84782A-3B70-430D-AEC9-52E9CB23107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375DB-8C10-4904-9CAA-467851A87549}" type="pres">
      <dgm:prSet presAssocID="{72E23188-9D49-4A1E-8E59-2C8728FC208B}" presName="arrowWedge1" presStyleLbl="fgSibTrans2D1" presStyleIdx="0" presStyleCnt="5"/>
      <dgm:spPr/>
      <dgm:t>
        <a:bodyPr/>
        <a:lstStyle/>
        <a:p>
          <a:endParaRPr lang="ru-RU"/>
        </a:p>
      </dgm:t>
    </dgm:pt>
    <dgm:pt modelId="{BC9BE9AC-886C-4BAC-BBD4-9529BB62945C}" type="pres">
      <dgm:prSet presAssocID="{0DD547A1-5D64-48C8-9839-AE5259F2003E}" presName="arrowWedge2" presStyleLbl="fgSibTrans2D1" presStyleIdx="1" presStyleCnt="5"/>
      <dgm:spPr/>
      <dgm:t>
        <a:bodyPr/>
        <a:lstStyle/>
        <a:p>
          <a:endParaRPr lang="ru-RU"/>
        </a:p>
      </dgm:t>
    </dgm:pt>
    <dgm:pt modelId="{54A063C1-8E2A-48A7-B8D9-149530B5285E}" type="pres">
      <dgm:prSet presAssocID="{5AACF272-01F4-4A37-813E-94658ECC3FF7}" presName="arrowWedge3" presStyleLbl="fgSibTrans2D1" presStyleIdx="2" presStyleCnt="5"/>
      <dgm:spPr/>
      <dgm:t>
        <a:bodyPr/>
        <a:lstStyle/>
        <a:p>
          <a:endParaRPr lang="ru-RU"/>
        </a:p>
      </dgm:t>
    </dgm:pt>
    <dgm:pt modelId="{6E3F42CF-040F-4984-8B39-72BD17FB709D}" type="pres">
      <dgm:prSet presAssocID="{1A22BCA2-89CA-409E-AF62-7DC6BE34D166}" presName="arrowWedge4" presStyleLbl="fgSibTrans2D1" presStyleIdx="3" presStyleCnt="5"/>
      <dgm:spPr/>
      <dgm:t>
        <a:bodyPr/>
        <a:lstStyle/>
        <a:p>
          <a:endParaRPr lang="ru-RU"/>
        </a:p>
      </dgm:t>
    </dgm:pt>
    <dgm:pt modelId="{ADAA024B-433E-453C-A7B5-5671435F1A0B}" type="pres">
      <dgm:prSet presAssocID="{A4DEF296-A447-4154-AF8B-F3C604D99047}" presName="arrowWedge5" presStyleLbl="fgSibTrans2D1" presStyleIdx="4" presStyleCnt="5" custLinFactNeighborX="-584" custLinFactNeighborY="855"/>
      <dgm:spPr/>
      <dgm:t>
        <a:bodyPr/>
        <a:lstStyle/>
        <a:p>
          <a:endParaRPr lang="ru-RU"/>
        </a:p>
      </dgm:t>
    </dgm:pt>
  </dgm:ptLst>
  <dgm:cxnLst>
    <dgm:cxn modelId="{912823FD-29F6-49A0-8798-921F8F906AC9}" type="presOf" srcId="{BF82BEA0-055A-453C-BC2E-77999EA95D58}" destId="{551AD1C6-D284-4941-A2B3-00E332EC8E51}" srcOrd="1" destOrd="1" presId="urn:microsoft.com/office/officeart/2005/8/layout/cycle8"/>
    <dgm:cxn modelId="{DC2775CD-FB83-46FD-AD44-2C82EBF94816}" type="presOf" srcId="{EA8F409D-0877-433E-9AE2-CE363AF2C1FD}" destId="{551AD1C6-D284-4941-A2B3-00E332EC8E51}" srcOrd="1" destOrd="0" presId="urn:microsoft.com/office/officeart/2005/8/layout/cycle8"/>
    <dgm:cxn modelId="{466D14A6-7B68-422C-AE23-F4A98460E879}" srcId="{7B84782A-3B70-430D-AEC9-52E9CB231072}" destId="{019F129C-DFA8-49DE-85C5-DCA5267A863F}" srcOrd="2" destOrd="0" parTransId="{377833E9-A1F8-4CAF-841A-C810D65230EA}" sibTransId="{5AACF272-01F4-4A37-813E-94658ECC3FF7}"/>
    <dgm:cxn modelId="{CDD9EA52-F791-451C-B344-90E933AB242B}" type="presOf" srcId="{019F129C-DFA8-49DE-85C5-DCA5267A863F}" destId="{6B2767CA-84E1-4CD5-9D77-B9DD81DFE704}" srcOrd="1" destOrd="0" presId="urn:microsoft.com/office/officeart/2005/8/layout/cycle8"/>
    <dgm:cxn modelId="{CA752FAB-D032-4814-A84F-F2C572C2DF3D}" type="presOf" srcId="{EA8F409D-0877-433E-9AE2-CE363AF2C1FD}" destId="{34764F5B-6EDD-444D-B4C6-5C9F9CC7AD1E}" srcOrd="0" destOrd="0" presId="urn:microsoft.com/office/officeart/2005/8/layout/cycle8"/>
    <dgm:cxn modelId="{346D0582-FC3E-4FC2-A6AF-D9BE7CDA7369}" type="presOf" srcId="{C58F3FDC-31C5-47B6-B4A5-979F8AFFEDDB}" destId="{0254A0F1-A5EB-4380-99B7-A64DAD293AB4}" srcOrd="1" destOrd="0" presId="urn:microsoft.com/office/officeart/2005/8/layout/cycle8"/>
    <dgm:cxn modelId="{FDACEC6A-A816-437C-A6F1-A6FB98A025D6}" srcId="{7B84782A-3B70-430D-AEC9-52E9CB231072}" destId="{C58F3FDC-31C5-47B6-B4A5-979F8AFFEDDB}" srcOrd="0" destOrd="0" parTransId="{73F8DB5C-A64E-40E9-B07B-463AF2C58399}" sibTransId="{72E23188-9D49-4A1E-8E59-2C8728FC208B}"/>
    <dgm:cxn modelId="{1575607F-3DBC-4F8C-B73F-295E1A1BA807}" srcId="{7B84782A-3B70-430D-AEC9-52E9CB231072}" destId="{BCF4FBD5-15A6-4DFD-BF49-C868A7D547DC}" srcOrd="1" destOrd="0" parTransId="{887DB465-5DF3-4EF6-8825-9F62826DF0AA}" sibTransId="{0DD547A1-5D64-48C8-9839-AE5259F2003E}"/>
    <dgm:cxn modelId="{1BC327DF-403B-46A8-8E02-CA88420187D7}" type="presOf" srcId="{829350A5-232D-447D-9B38-BDCF56836679}" destId="{1CB3C1BD-D35A-4B00-977E-58BF53942AB7}" srcOrd="1" destOrd="0" presId="urn:microsoft.com/office/officeart/2005/8/layout/cycle8"/>
    <dgm:cxn modelId="{4F0A98E5-61B1-4936-A08D-181283FE2D31}" type="presOf" srcId="{BCF4FBD5-15A6-4DFD-BF49-C868A7D547DC}" destId="{311FCD51-278A-43D2-9B6F-08431C51BAA1}" srcOrd="1" destOrd="0" presId="urn:microsoft.com/office/officeart/2005/8/layout/cycle8"/>
    <dgm:cxn modelId="{A23EE319-0617-4D70-B621-8D935B0637B3}" type="presOf" srcId="{7B84782A-3B70-430D-AEC9-52E9CB231072}" destId="{4E5FF383-32D5-4ED3-9FD4-A21B6DC65D65}" srcOrd="0" destOrd="0" presId="urn:microsoft.com/office/officeart/2005/8/layout/cycle8"/>
    <dgm:cxn modelId="{4D78E494-41F4-4739-B68B-8439A01908AB}" type="presOf" srcId="{829350A5-232D-447D-9B38-BDCF56836679}" destId="{D7230C81-307A-4528-B3F5-68DB3E19DDC2}" srcOrd="0" destOrd="0" presId="urn:microsoft.com/office/officeart/2005/8/layout/cycle8"/>
    <dgm:cxn modelId="{542DAA83-3945-4D5B-8B9A-955517191569}" srcId="{7B84782A-3B70-430D-AEC9-52E9CB231072}" destId="{EA8F409D-0877-433E-9AE2-CE363AF2C1FD}" srcOrd="4" destOrd="0" parTransId="{10D0B05A-FE03-43C8-8D19-53E3FC7228D1}" sibTransId="{A4DEF296-A447-4154-AF8B-F3C604D99047}"/>
    <dgm:cxn modelId="{4BEB87B3-0479-4D7F-B61C-49D8231D90F9}" type="presOf" srcId="{BCF4FBD5-15A6-4DFD-BF49-C868A7D547DC}" destId="{641EBD55-08C9-48AE-9C8E-2A5CB3017A90}" srcOrd="0" destOrd="0" presId="urn:microsoft.com/office/officeart/2005/8/layout/cycle8"/>
    <dgm:cxn modelId="{B67A40BA-FFCC-45AF-BB68-08F2F4AB9C34}" srcId="{EA8F409D-0877-433E-9AE2-CE363AF2C1FD}" destId="{BF82BEA0-055A-453C-BC2E-77999EA95D58}" srcOrd="0" destOrd="0" parTransId="{CE9269B3-C8E7-4FED-BF9D-442ED67CA670}" sibTransId="{B4B15923-119B-43CD-8262-B33A2AA56460}"/>
    <dgm:cxn modelId="{EBD2323D-B387-4D43-92D5-E57516AEE140}" type="presOf" srcId="{C58F3FDC-31C5-47B6-B4A5-979F8AFFEDDB}" destId="{20AE1498-CD49-4A3F-8E7F-BFC5BAD34D76}" srcOrd="0" destOrd="0" presId="urn:microsoft.com/office/officeart/2005/8/layout/cycle8"/>
    <dgm:cxn modelId="{5023FC62-1777-43DA-9AAC-918510173B2C}" type="presOf" srcId="{BF82BEA0-055A-453C-BC2E-77999EA95D58}" destId="{34764F5B-6EDD-444D-B4C6-5C9F9CC7AD1E}" srcOrd="0" destOrd="1" presId="urn:microsoft.com/office/officeart/2005/8/layout/cycle8"/>
    <dgm:cxn modelId="{DC4620A6-F219-428D-8806-4B8DCDEA7E75}" type="presOf" srcId="{019F129C-DFA8-49DE-85C5-DCA5267A863F}" destId="{ACE89C05-078A-4736-A43D-AEA1BACB3B56}" srcOrd="0" destOrd="0" presId="urn:microsoft.com/office/officeart/2005/8/layout/cycle8"/>
    <dgm:cxn modelId="{8003F628-1492-4E5A-8A8A-82F11CA46D20}" srcId="{7B84782A-3B70-430D-AEC9-52E9CB231072}" destId="{829350A5-232D-447D-9B38-BDCF56836679}" srcOrd="3" destOrd="0" parTransId="{C02FC097-6F1E-45EC-B943-990000171264}" sibTransId="{1A22BCA2-89CA-409E-AF62-7DC6BE34D166}"/>
    <dgm:cxn modelId="{89F98D86-3349-45AC-8B44-6A37C5610C46}" type="presParOf" srcId="{4E5FF383-32D5-4ED3-9FD4-A21B6DC65D65}" destId="{20AE1498-CD49-4A3F-8E7F-BFC5BAD34D76}" srcOrd="0" destOrd="0" presId="urn:microsoft.com/office/officeart/2005/8/layout/cycle8"/>
    <dgm:cxn modelId="{487E4582-CA76-478F-8315-F9204C54AB14}" type="presParOf" srcId="{4E5FF383-32D5-4ED3-9FD4-A21B6DC65D65}" destId="{7E7A2AEE-4717-47D9-9D39-73E864FDDB2E}" srcOrd="1" destOrd="0" presId="urn:microsoft.com/office/officeart/2005/8/layout/cycle8"/>
    <dgm:cxn modelId="{9924D20D-C5CB-4267-ABB4-EA318F82F0B4}" type="presParOf" srcId="{4E5FF383-32D5-4ED3-9FD4-A21B6DC65D65}" destId="{199F57AD-F81B-418C-898E-341F0CFCA244}" srcOrd="2" destOrd="0" presId="urn:microsoft.com/office/officeart/2005/8/layout/cycle8"/>
    <dgm:cxn modelId="{0F58C68F-99C7-4C77-9378-0D08A74A9C0C}" type="presParOf" srcId="{4E5FF383-32D5-4ED3-9FD4-A21B6DC65D65}" destId="{0254A0F1-A5EB-4380-99B7-A64DAD293AB4}" srcOrd="3" destOrd="0" presId="urn:microsoft.com/office/officeart/2005/8/layout/cycle8"/>
    <dgm:cxn modelId="{B9F847DD-A85B-40D2-BA2B-2EE4616FF83E}" type="presParOf" srcId="{4E5FF383-32D5-4ED3-9FD4-A21B6DC65D65}" destId="{641EBD55-08C9-48AE-9C8E-2A5CB3017A90}" srcOrd="4" destOrd="0" presId="urn:microsoft.com/office/officeart/2005/8/layout/cycle8"/>
    <dgm:cxn modelId="{C66F0A8D-3048-4DA6-96F0-D3D6F47F4656}" type="presParOf" srcId="{4E5FF383-32D5-4ED3-9FD4-A21B6DC65D65}" destId="{B6715D36-0AF3-489B-B678-6425D5CA83BF}" srcOrd="5" destOrd="0" presId="urn:microsoft.com/office/officeart/2005/8/layout/cycle8"/>
    <dgm:cxn modelId="{66108E49-9445-48B4-AED1-51E5BB4E7506}" type="presParOf" srcId="{4E5FF383-32D5-4ED3-9FD4-A21B6DC65D65}" destId="{33199CC2-FEF6-4FF1-8212-0E365217EAA4}" srcOrd="6" destOrd="0" presId="urn:microsoft.com/office/officeart/2005/8/layout/cycle8"/>
    <dgm:cxn modelId="{2BDA1A8C-F356-4D5B-8215-BB549AB2284C}" type="presParOf" srcId="{4E5FF383-32D5-4ED3-9FD4-A21B6DC65D65}" destId="{311FCD51-278A-43D2-9B6F-08431C51BAA1}" srcOrd="7" destOrd="0" presId="urn:microsoft.com/office/officeart/2005/8/layout/cycle8"/>
    <dgm:cxn modelId="{5548718A-A223-4B8A-84A4-51A4C7D6B49E}" type="presParOf" srcId="{4E5FF383-32D5-4ED3-9FD4-A21B6DC65D65}" destId="{ACE89C05-078A-4736-A43D-AEA1BACB3B56}" srcOrd="8" destOrd="0" presId="urn:microsoft.com/office/officeart/2005/8/layout/cycle8"/>
    <dgm:cxn modelId="{090F29BC-3AA1-422C-B6E1-8371A5D15557}" type="presParOf" srcId="{4E5FF383-32D5-4ED3-9FD4-A21B6DC65D65}" destId="{7A7D64B3-D839-4395-8D37-6B8B0C3ACCB4}" srcOrd="9" destOrd="0" presId="urn:microsoft.com/office/officeart/2005/8/layout/cycle8"/>
    <dgm:cxn modelId="{791E1F37-5B1C-440E-B46F-86B9BF7787A6}" type="presParOf" srcId="{4E5FF383-32D5-4ED3-9FD4-A21B6DC65D65}" destId="{86B6ADBF-DBFE-40F0-B81B-550B929D95A8}" srcOrd="10" destOrd="0" presId="urn:microsoft.com/office/officeart/2005/8/layout/cycle8"/>
    <dgm:cxn modelId="{78CC3ACB-50E8-4814-B648-C346C01CFA98}" type="presParOf" srcId="{4E5FF383-32D5-4ED3-9FD4-A21B6DC65D65}" destId="{6B2767CA-84E1-4CD5-9D77-B9DD81DFE704}" srcOrd="11" destOrd="0" presId="urn:microsoft.com/office/officeart/2005/8/layout/cycle8"/>
    <dgm:cxn modelId="{BC7AD927-D7BE-487C-8146-FBAB955311C2}" type="presParOf" srcId="{4E5FF383-32D5-4ED3-9FD4-A21B6DC65D65}" destId="{D7230C81-307A-4528-B3F5-68DB3E19DDC2}" srcOrd="12" destOrd="0" presId="urn:microsoft.com/office/officeart/2005/8/layout/cycle8"/>
    <dgm:cxn modelId="{67DCCA86-693D-46A1-AE8F-C5314DD24570}" type="presParOf" srcId="{4E5FF383-32D5-4ED3-9FD4-A21B6DC65D65}" destId="{E9A69152-20D4-4FB0-94A3-49457D4B283D}" srcOrd="13" destOrd="0" presId="urn:microsoft.com/office/officeart/2005/8/layout/cycle8"/>
    <dgm:cxn modelId="{A0BA1EF9-FA72-45CA-889D-DD8A3C41F1BD}" type="presParOf" srcId="{4E5FF383-32D5-4ED3-9FD4-A21B6DC65D65}" destId="{B86EEC15-9793-421D-872B-7B23F9523D8C}" srcOrd="14" destOrd="0" presId="urn:microsoft.com/office/officeart/2005/8/layout/cycle8"/>
    <dgm:cxn modelId="{4A04C5CE-A654-4AD2-86CF-0391DDABE78B}" type="presParOf" srcId="{4E5FF383-32D5-4ED3-9FD4-A21B6DC65D65}" destId="{1CB3C1BD-D35A-4B00-977E-58BF53942AB7}" srcOrd="15" destOrd="0" presId="urn:microsoft.com/office/officeart/2005/8/layout/cycle8"/>
    <dgm:cxn modelId="{F2697BCB-4F8C-45C5-966D-90FBC7902E9E}" type="presParOf" srcId="{4E5FF383-32D5-4ED3-9FD4-A21B6DC65D65}" destId="{34764F5B-6EDD-444D-B4C6-5C9F9CC7AD1E}" srcOrd="16" destOrd="0" presId="urn:microsoft.com/office/officeart/2005/8/layout/cycle8"/>
    <dgm:cxn modelId="{A2C7D210-D343-4DA3-B226-801192412AF3}" type="presParOf" srcId="{4E5FF383-32D5-4ED3-9FD4-A21B6DC65D65}" destId="{EA4ADD53-6FCB-4C7A-96EE-02A9C71D02C6}" srcOrd="17" destOrd="0" presId="urn:microsoft.com/office/officeart/2005/8/layout/cycle8"/>
    <dgm:cxn modelId="{5184A5F4-DA08-4950-85F4-803E1239C387}" type="presParOf" srcId="{4E5FF383-32D5-4ED3-9FD4-A21B6DC65D65}" destId="{CF6DC7A2-4144-4789-B18F-E9C51CDCC605}" srcOrd="18" destOrd="0" presId="urn:microsoft.com/office/officeart/2005/8/layout/cycle8"/>
    <dgm:cxn modelId="{937BFEF3-EDFA-4EE3-9DDD-E53F3921BB6C}" type="presParOf" srcId="{4E5FF383-32D5-4ED3-9FD4-A21B6DC65D65}" destId="{551AD1C6-D284-4941-A2B3-00E332EC8E51}" srcOrd="19" destOrd="0" presId="urn:microsoft.com/office/officeart/2005/8/layout/cycle8"/>
    <dgm:cxn modelId="{B1A6C1FA-32D1-4551-A9C4-637F8CEED79A}" type="presParOf" srcId="{4E5FF383-32D5-4ED3-9FD4-A21B6DC65D65}" destId="{CF1375DB-8C10-4904-9CAA-467851A87549}" srcOrd="20" destOrd="0" presId="urn:microsoft.com/office/officeart/2005/8/layout/cycle8"/>
    <dgm:cxn modelId="{22BFFFE0-D318-481A-8E1F-7489DB49F101}" type="presParOf" srcId="{4E5FF383-32D5-4ED3-9FD4-A21B6DC65D65}" destId="{BC9BE9AC-886C-4BAC-BBD4-9529BB62945C}" srcOrd="21" destOrd="0" presId="urn:microsoft.com/office/officeart/2005/8/layout/cycle8"/>
    <dgm:cxn modelId="{636C83F4-6389-480F-900E-9FB4333DA21F}" type="presParOf" srcId="{4E5FF383-32D5-4ED3-9FD4-A21B6DC65D65}" destId="{54A063C1-8E2A-48A7-B8D9-149530B5285E}" srcOrd="22" destOrd="0" presId="urn:microsoft.com/office/officeart/2005/8/layout/cycle8"/>
    <dgm:cxn modelId="{49AB7B50-61AC-4F9E-8C69-353AF9C7C58E}" type="presParOf" srcId="{4E5FF383-32D5-4ED3-9FD4-A21B6DC65D65}" destId="{6E3F42CF-040F-4984-8B39-72BD17FB709D}" srcOrd="23" destOrd="0" presId="urn:microsoft.com/office/officeart/2005/8/layout/cycle8"/>
    <dgm:cxn modelId="{9A5F4027-4B4A-42DE-A89F-9AEFAB897388}" type="presParOf" srcId="{4E5FF383-32D5-4ED3-9FD4-A21B6DC65D65}" destId="{ADAA024B-433E-453C-A7B5-5671435F1A0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84782A-3B70-430D-AEC9-52E9CB23107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F129C-DFA8-49DE-85C5-DCA5267A863F}">
      <dgm:prSet phldrT="[Текст]" custT="1"/>
      <dgm:spPr/>
      <dgm:t>
        <a:bodyPr/>
        <a:lstStyle/>
        <a:p>
          <a:r>
            <a:rPr lang="ru-RU" sz="1100" b="1" dirty="0"/>
            <a:t>Ответственного учебного </a:t>
          </a:r>
          <a:r>
            <a:rPr lang="ru-RU" sz="1100" b="1" dirty="0" smtClean="0"/>
            <a:t>действия</a:t>
          </a:r>
        </a:p>
        <a:p>
          <a:r>
            <a:rPr lang="ru-RU" sz="1100" b="1" dirty="0" smtClean="0"/>
            <a:t>НИУ ВШЭ</a:t>
          </a:r>
          <a:endParaRPr lang="ru-RU" sz="1100" b="1" dirty="0"/>
        </a:p>
      </dgm:t>
    </dgm:pt>
    <dgm:pt modelId="{377833E9-A1F8-4CAF-841A-C810D65230EA}" type="parTrans" cxnId="{466D14A6-7B68-422C-AE23-F4A98460E879}">
      <dgm:prSet/>
      <dgm:spPr/>
      <dgm:t>
        <a:bodyPr/>
        <a:lstStyle/>
        <a:p>
          <a:endParaRPr lang="ru-RU"/>
        </a:p>
      </dgm:t>
    </dgm:pt>
    <dgm:pt modelId="{5AACF272-01F4-4A37-813E-94658ECC3FF7}" type="sibTrans" cxnId="{466D14A6-7B68-422C-AE23-F4A98460E879}">
      <dgm:prSet/>
      <dgm:spPr/>
      <dgm:t>
        <a:bodyPr/>
        <a:lstStyle/>
        <a:p>
          <a:endParaRPr lang="ru-RU"/>
        </a:p>
      </dgm:t>
    </dgm:pt>
    <dgm:pt modelId="{829350A5-232D-447D-9B38-BDCF56836679}">
      <dgm:prSet phldrT="[Текст]" custT="1"/>
      <dgm:spPr/>
      <dgm:t>
        <a:bodyPr/>
        <a:lstStyle/>
        <a:p>
          <a:r>
            <a:rPr lang="ru-RU" sz="1100" b="1" dirty="0"/>
            <a:t>Приоритет  образовательных </a:t>
          </a:r>
          <a:r>
            <a:rPr lang="ru-RU" sz="1100" b="1" dirty="0" smtClean="0"/>
            <a:t>результатов</a:t>
          </a:r>
        </a:p>
        <a:p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C02FC097-6F1E-45EC-B943-990000171264}" type="parTrans" cxnId="{8003F628-1492-4E5A-8A8A-82F11CA46D20}">
      <dgm:prSet/>
      <dgm:spPr/>
      <dgm:t>
        <a:bodyPr/>
        <a:lstStyle/>
        <a:p>
          <a:endParaRPr lang="ru-RU"/>
        </a:p>
      </dgm:t>
    </dgm:pt>
    <dgm:pt modelId="{1A22BCA2-89CA-409E-AF62-7DC6BE34D166}" type="sibTrans" cxnId="{8003F628-1492-4E5A-8A8A-82F11CA46D20}">
      <dgm:prSet/>
      <dgm:spPr/>
      <dgm:t>
        <a:bodyPr/>
        <a:lstStyle/>
        <a:p>
          <a:endParaRPr lang="ru-RU"/>
        </a:p>
      </dgm:t>
    </dgm:pt>
    <dgm:pt modelId="{EA8F409D-0877-433E-9AE2-CE363AF2C1FD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100" b="1" dirty="0" smtClean="0"/>
            <a:t>Интеграция содержания</a:t>
          </a:r>
        </a:p>
        <a:p>
          <a:pPr algn="ctr">
            <a:spcAft>
              <a:spcPts val="0"/>
            </a:spcAft>
          </a:pPr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10D0B05A-FE03-43C8-8D19-53E3FC7228D1}" type="parTrans" cxnId="{542DAA83-3945-4D5B-8B9A-955517191569}">
      <dgm:prSet/>
      <dgm:spPr/>
      <dgm:t>
        <a:bodyPr/>
        <a:lstStyle/>
        <a:p>
          <a:endParaRPr lang="ru-RU"/>
        </a:p>
      </dgm:t>
    </dgm:pt>
    <dgm:pt modelId="{A4DEF296-A447-4154-AF8B-F3C604D99047}" type="sibTrans" cxnId="{542DAA83-3945-4D5B-8B9A-955517191569}">
      <dgm:prSet/>
      <dgm:spPr/>
      <dgm:t>
        <a:bodyPr/>
        <a:lstStyle/>
        <a:p>
          <a:endParaRPr lang="ru-RU"/>
        </a:p>
      </dgm:t>
    </dgm:pt>
    <dgm:pt modelId="{BF82BEA0-055A-453C-BC2E-77999EA95D58}">
      <dgm:prSet phldrT="[Текст]"/>
      <dgm:spPr/>
      <dgm:t>
        <a:bodyPr/>
        <a:lstStyle/>
        <a:p>
          <a:pPr algn="l">
            <a:spcAft>
              <a:spcPct val="15000"/>
            </a:spcAft>
          </a:pPr>
          <a:endParaRPr lang="ru-RU" sz="500" dirty="0"/>
        </a:p>
      </dgm:t>
    </dgm:pt>
    <dgm:pt modelId="{CE9269B3-C8E7-4FED-BF9D-442ED67CA670}" type="parTrans" cxnId="{B67A40BA-FFCC-45AF-BB68-08F2F4AB9C34}">
      <dgm:prSet/>
      <dgm:spPr/>
      <dgm:t>
        <a:bodyPr/>
        <a:lstStyle/>
        <a:p>
          <a:endParaRPr lang="ru-RU"/>
        </a:p>
      </dgm:t>
    </dgm:pt>
    <dgm:pt modelId="{B4B15923-119B-43CD-8262-B33A2AA56460}" type="sibTrans" cxnId="{B67A40BA-FFCC-45AF-BB68-08F2F4AB9C34}">
      <dgm:prSet/>
      <dgm:spPr/>
      <dgm:t>
        <a:bodyPr/>
        <a:lstStyle/>
        <a:p>
          <a:endParaRPr lang="ru-RU"/>
        </a:p>
      </dgm:t>
    </dgm:pt>
    <dgm:pt modelId="{BCF4FBD5-15A6-4DFD-BF49-C868A7D547DC}">
      <dgm:prSet custT="1"/>
      <dgm:spPr>
        <a:solidFill>
          <a:srgbClr val="002060"/>
        </a:solidFill>
      </dgm:spPr>
      <dgm:t>
        <a:bodyPr/>
        <a:lstStyle/>
        <a:p>
          <a:r>
            <a:rPr lang="ru-RU" sz="1100" b="1" dirty="0"/>
            <a:t>Временная </a:t>
          </a:r>
          <a:r>
            <a:rPr lang="ru-RU" sz="1100" b="1" dirty="0" smtClean="0"/>
            <a:t>динамика</a:t>
          </a:r>
        </a:p>
        <a:p>
          <a:r>
            <a:rPr lang="ru-RU" sz="1100" b="1" dirty="0" smtClean="0"/>
            <a:t>МВШСЕН</a:t>
          </a:r>
          <a:endParaRPr lang="ru-RU" sz="1100" b="1" dirty="0"/>
        </a:p>
      </dgm:t>
    </dgm:pt>
    <dgm:pt modelId="{887DB465-5DF3-4EF6-8825-9F62826DF0AA}" type="parTrans" cxnId="{1575607F-3DBC-4F8C-B73F-295E1A1BA807}">
      <dgm:prSet/>
      <dgm:spPr/>
      <dgm:t>
        <a:bodyPr/>
        <a:lstStyle/>
        <a:p>
          <a:endParaRPr lang="ru-RU"/>
        </a:p>
      </dgm:t>
    </dgm:pt>
    <dgm:pt modelId="{0DD547A1-5D64-48C8-9839-AE5259F2003E}" type="sibTrans" cxnId="{1575607F-3DBC-4F8C-B73F-295E1A1BA807}">
      <dgm:prSet/>
      <dgm:spPr/>
      <dgm:t>
        <a:bodyPr/>
        <a:lstStyle/>
        <a:p>
          <a:endParaRPr lang="ru-RU"/>
        </a:p>
      </dgm:t>
    </dgm:pt>
    <dgm:pt modelId="{C58F3FDC-31C5-47B6-B4A5-979F8AFFEDDB}">
      <dgm:prSet custT="1"/>
      <dgm:spPr/>
      <dgm:t>
        <a:bodyPr/>
        <a:lstStyle/>
        <a:p>
          <a:r>
            <a:rPr lang="ru-RU" sz="900" b="1" dirty="0"/>
            <a:t>Открытость образовательного </a:t>
          </a:r>
          <a:r>
            <a:rPr lang="ru-RU" sz="900" b="1" dirty="0" smtClean="0"/>
            <a:t>пространства</a:t>
          </a:r>
        </a:p>
        <a:p>
          <a:r>
            <a:rPr lang="ru-RU" sz="900" b="1" dirty="0" smtClean="0"/>
            <a:t>Манчестер </a:t>
          </a:r>
          <a:endParaRPr lang="ru-RU" sz="900" dirty="0"/>
        </a:p>
      </dgm:t>
    </dgm:pt>
    <dgm:pt modelId="{72E23188-9D49-4A1E-8E59-2C8728FC208B}" type="sibTrans" cxnId="{FDACEC6A-A816-437C-A6F1-A6FB98A025D6}">
      <dgm:prSet/>
      <dgm:spPr/>
      <dgm:t>
        <a:bodyPr/>
        <a:lstStyle/>
        <a:p>
          <a:endParaRPr lang="ru-RU"/>
        </a:p>
      </dgm:t>
    </dgm:pt>
    <dgm:pt modelId="{73F8DB5C-A64E-40E9-B07B-463AF2C58399}" type="parTrans" cxnId="{FDACEC6A-A816-437C-A6F1-A6FB98A025D6}">
      <dgm:prSet/>
      <dgm:spPr/>
      <dgm:t>
        <a:bodyPr/>
        <a:lstStyle/>
        <a:p>
          <a:endParaRPr lang="ru-RU"/>
        </a:p>
      </dgm:t>
    </dgm:pt>
    <dgm:pt modelId="{4E5FF383-32D5-4ED3-9FD4-A21B6DC65D65}" type="pres">
      <dgm:prSet presAssocID="{7B84782A-3B70-430D-AEC9-52E9CB23107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E1498-CD49-4A3F-8E7F-BFC5BAD34D76}" type="pres">
      <dgm:prSet presAssocID="{7B84782A-3B70-430D-AEC9-52E9CB231072}" presName="wedge1" presStyleLbl="node1" presStyleIdx="0" presStyleCnt="5"/>
      <dgm:spPr/>
      <dgm:t>
        <a:bodyPr/>
        <a:lstStyle/>
        <a:p>
          <a:endParaRPr lang="ru-RU"/>
        </a:p>
      </dgm:t>
    </dgm:pt>
    <dgm:pt modelId="{7E7A2AEE-4717-47D9-9D39-73E864FDDB2E}" type="pres">
      <dgm:prSet presAssocID="{7B84782A-3B70-430D-AEC9-52E9CB231072}" presName="dummy1a" presStyleCnt="0"/>
      <dgm:spPr/>
      <dgm:t>
        <a:bodyPr/>
        <a:lstStyle/>
        <a:p>
          <a:endParaRPr lang="ru-RU"/>
        </a:p>
      </dgm:t>
    </dgm:pt>
    <dgm:pt modelId="{199F57AD-F81B-418C-898E-341F0CFCA244}" type="pres">
      <dgm:prSet presAssocID="{7B84782A-3B70-430D-AEC9-52E9CB231072}" presName="dummy1b" presStyleCnt="0"/>
      <dgm:spPr/>
      <dgm:t>
        <a:bodyPr/>
        <a:lstStyle/>
        <a:p>
          <a:endParaRPr lang="ru-RU"/>
        </a:p>
      </dgm:t>
    </dgm:pt>
    <dgm:pt modelId="{0254A0F1-A5EB-4380-99B7-A64DAD293AB4}" type="pres">
      <dgm:prSet presAssocID="{7B84782A-3B70-430D-AEC9-52E9CB23107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BD55-08C9-48AE-9C8E-2A5CB3017A90}" type="pres">
      <dgm:prSet presAssocID="{7B84782A-3B70-430D-AEC9-52E9CB231072}" presName="wedge2" presStyleLbl="node1" presStyleIdx="1" presStyleCnt="5"/>
      <dgm:spPr/>
      <dgm:t>
        <a:bodyPr/>
        <a:lstStyle/>
        <a:p>
          <a:endParaRPr lang="ru-RU"/>
        </a:p>
      </dgm:t>
    </dgm:pt>
    <dgm:pt modelId="{B6715D36-0AF3-489B-B678-6425D5CA83BF}" type="pres">
      <dgm:prSet presAssocID="{7B84782A-3B70-430D-AEC9-52E9CB231072}" presName="dummy2a" presStyleCnt="0"/>
      <dgm:spPr/>
      <dgm:t>
        <a:bodyPr/>
        <a:lstStyle/>
        <a:p>
          <a:endParaRPr lang="ru-RU"/>
        </a:p>
      </dgm:t>
    </dgm:pt>
    <dgm:pt modelId="{33199CC2-FEF6-4FF1-8212-0E365217EAA4}" type="pres">
      <dgm:prSet presAssocID="{7B84782A-3B70-430D-AEC9-52E9CB231072}" presName="dummy2b" presStyleCnt="0"/>
      <dgm:spPr/>
      <dgm:t>
        <a:bodyPr/>
        <a:lstStyle/>
        <a:p>
          <a:endParaRPr lang="ru-RU"/>
        </a:p>
      </dgm:t>
    </dgm:pt>
    <dgm:pt modelId="{311FCD51-278A-43D2-9B6F-08431C51BAA1}" type="pres">
      <dgm:prSet presAssocID="{7B84782A-3B70-430D-AEC9-52E9CB23107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89C05-078A-4736-A43D-AEA1BACB3B56}" type="pres">
      <dgm:prSet presAssocID="{7B84782A-3B70-430D-AEC9-52E9CB231072}" presName="wedge3" presStyleLbl="node1" presStyleIdx="2" presStyleCnt="5"/>
      <dgm:spPr/>
      <dgm:t>
        <a:bodyPr/>
        <a:lstStyle/>
        <a:p>
          <a:endParaRPr lang="ru-RU"/>
        </a:p>
      </dgm:t>
    </dgm:pt>
    <dgm:pt modelId="{7A7D64B3-D839-4395-8D37-6B8B0C3ACCB4}" type="pres">
      <dgm:prSet presAssocID="{7B84782A-3B70-430D-AEC9-52E9CB231072}" presName="dummy3a" presStyleCnt="0"/>
      <dgm:spPr/>
      <dgm:t>
        <a:bodyPr/>
        <a:lstStyle/>
        <a:p>
          <a:endParaRPr lang="ru-RU"/>
        </a:p>
      </dgm:t>
    </dgm:pt>
    <dgm:pt modelId="{86B6ADBF-DBFE-40F0-B81B-550B929D95A8}" type="pres">
      <dgm:prSet presAssocID="{7B84782A-3B70-430D-AEC9-52E9CB231072}" presName="dummy3b" presStyleCnt="0"/>
      <dgm:spPr/>
      <dgm:t>
        <a:bodyPr/>
        <a:lstStyle/>
        <a:p>
          <a:endParaRPr lang="ru-RU"/>
        </a:p>
      </dgm:t>
    </dgm:pt>
    <dgm:pt modelId="{6B2767CA-84E1-4CD5-9D77-B9DD81DFE704}" type="pres">
      <dgm:prSet presAssocID="{7B84782A-3B70-430D-AEC9-52E9CB23107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30C81-307A-4528-B3F5-68DB3E19DDC2}" type="pres">
      <dgm:prSet presAssocID="{7B84782A-3B70-430D-AEC9-52E9CB231072}" presName="wedge4" presStyleLbl="node1" presStyleIdx="3" presStyleCnt="5"/>
      <dgm:spPr/>
      <dgm:t>
        <a:bodyPr/>
        <a:lstStyle/>
        <a:p>
          <a:endParaRPr lang="ru-RU"/>
        </a:p>
      </dgm:t>
    </dgm:pt>
    <dgm:pt modelId="{E9A69152-20D4-4FB0-94A3-49457D4B283D}" type="pres">
      <dgm:prSet presAssocID="{7B84782A-3B70-430D-AEC9-52E9CB231072}" presName="dummy4a" presStyleCnt="0"/>
      <dgm:spPr/>
      <dgm:t>
        <a:bodyPr/>
        <a:lstStyle/>
        <a:p>
          <a:endParaRPr lang="ru-RU"/>
        </a:p>
      </dgm:t>
    </dgm:pt>
    <dgm:pt modelId="{B86EEC15-9793-421D-872B-7B23F9523D8C}" type="pres">
      <dgm:prSet presAssocID="{7B84782A-3B70-430D-AEC9-52E9CB231072}" presName="dummy4b" presStyleCnt="0"/>
      <dgm:spPr/>
      <dgm:t>
        <a:bodyPr/>
        <a:lstStyle/>
        <a:p>
          <a:endParaRPr lang="ru-RU"/>
        </a:p>
      </dgm:t>
    </dgm:pt>
    <dgm:pt modelId="{1CB3C1BD-D35A-4B00-977E-58BF53942AB7}" type="pres">
      <dgm:prSet presAssocID="{7B84782A-3B70-430D-AEC9-52E9CB23107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64F5B-6EDD-444D-B4C6-5C9F9CC7AD1E}" type="pres">
      <dgm:prSet presAssocID="{7B84782A-3B70-430D-AEC9-52E9CB231072}" presName="wedge5" presStyleLbl="node1" presStyleIdx="4" presStyleCnt="5"/>
      <dgm:spPr/>
      <dgm:t>
        <a:bodyPr/>
        <a:lstStyle/>
        <a:p>
          <a:endParaRPr lang="ru-RU"/>
        </a:p>
      </dgm:t>
    </dgm:pt>
    <dgm:pt modelId="{EA4ADD53-6FCB-4C7A-96EE-02A9C71D02C6}" type="pres">
      <dgm:prSet presAssocID="{7B84782A-3B70-430D-AEC9-52E9CB231072}" presName="dummy5a" presStyleCnt="0"/>
      <dgm:spPr/>
      <dgm:t>
        <a:bodyPr/>
        <a:lstStyle/>
        <a:p>
          <a:endParaRPr lang="ru-RU"/>
        </a:p>
      </dgm:t>
    </dgm:pt>
    <dgm:pt modelId="{CF6DC7A2-4144-4789-B18F-E9C51CDCC605}" type="pres">
      <dgm:prSet presAssocID="{7B84782A-3B70-430D-AEC9-52E9CB231072}" presName="dummy5b" presStyleCnt="0"/>
      <dgm:spPr/>
      <dgm:t>
        <a:bodyPr/>
        <a:lstStyle/>
        <a:p>
          <a:endParaRPr lang="ru-RU"/>
        </a:p>
      </dgm:t>
    </dgm:pt>
    <dgm:pt modelId="{551AD1C6-D284-4941-A2B3-00E332EC8E51}" type="pres">
      <dgm:prSet presAssocID="{7B84782A-3B70-430D-AEC9-52E9CB23107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375DB-8C10-4904-9CAA-467851A87549}" type="pres">
      <dgm:prSet presAssocID="{72E23188-9D49-4A1E-8E59-2C8728FC208B}" presName="arrowWedge1" presStyleLbl="fgSibTrans2D1" presStyleIdx="0" presStyleCnt="5"/>
      <dgm:spPr/>
      <dgm:t>
        <a:bodyPr/>
        <a:lstStyle/>
        <a:p>
          <a:endParaRPr lang="ru-RU"/>
        </a:p>
      </dgm:t>
    </dgm:pt>
    <dgm:pt modelId="{BC9BE9AC-886C-4BAC-BBD4-9529BB62945C}" type="pres">
      <dgm:prSet presAssocID="{0DD547A1-5D64-48C8-9839-AE5259F2003E}" presName="arrowWedge2" presStyleLbl="fgSibTrans2D1" presStyleIdx="1" presStyleCnt="5"/>
      <dgm:spPr/>
      <dgm:t>
        <a:bodyPr/>
        <a:lstStyle/>
        <a:p>
          <a:endParaRPr lang="ru-RU"/>
        </a:p>
      </dgm:t>
    </dgm:pt>
    <dgm:pt modelId="{54A063C1-8E2A-48A7-B8D9-149530B5285E}" type="pres">
      <dgm:prSet presAssocID="{5AACF272-01F4-4A37-813E-94658ECC3FF7}" presName="arrowWedge3" presStyleLbl="fgSibTrans2D1" presStyleIdx="2" presStyleCnt="5"/>
      <dgm:spPr/>
      <dgm:t>
        <a:bodyPr/>
        <a:lstStyle/>
        <a:p>
          <a:endParaRPr lang="ru-RU"/>
        </a:p>
      </dgm:t>
    </dgm:pt>
    <dgm:pt modelId="{6E3F42CF-040F-4984-8B39-72BD17FB709D}" type="pres">
      <dgm:prSet presAssocID="{1A22BCA2-89CA-409E-AF62-7DC6BE34D166}" presName="arrowWedge4" presStyleLbl="fgSibTrans2D1" presStyleIdx="3" presStyleCnt="5"/>
      <dgm:spPr/>
      <dgm:t>
        <a:bodyPr/>
        <a:lstStyle/>
        <a:p>
          <a:endParaRPr lang="ru-RU"/>
        </a:p>
      </dgm:t>
    </dgm:pt>
    <dgm:pt modelId="{ADAA024B-433E-453C-A7B5-5671435F1A0B}" type="pres">
      <dgm:prSet presAssocID="{A4DEF296-A447-4154-AF8B-F3C604D99047}" presName="arrowWedge5" presStyleLbl="fgSibTrans2D1" presStyleIdx="4" presStyleCnt="5"/>
      <dgm:spPr/>
      <dgm:t>
        <a:bodyPr/>
        <a:lstStyle/>
        <a:p>
          <a:endParaRPr lang="ru-RU"/>
        </a:p>
      </dgm:t>
    </dgm:pt>
  </dgm:ptLst>
  <dgm:cxnLst>
    <dgm:cxn modelId="{1575607F-3DBC-4F8C-B73F-295E1A1BA807}" srcId="{7B84782A-3B70-430D-AEC9-52E9CB231072}" destId="{BCF4FBD5-15A6-4DFD-BF49-C868A7D547DC}" srcOrd="1" destOrd="0" parTransId="{887DB465-5DF3-4EF6-8825-9F62826DF0AA}" sibTransId="{0DD547A1-5D64-48C8-9839-AE5259F2003E}"/>
    <dgm:cxn modelId="{0DBB3ED6-43B5-4309-B5B1-97585E29AFD1}" type="presOf" srcId="{C58F3FDC-31C5-47B6-B4A5-979F8AFFEDDB}" destId="{20AE1498-CD49-4A3F-8E7F-BFC5BAD34D76}" srcOrd="0" destOrd="0" presId="urn:microsoft.com/office/officeart/2005/8/layout/cycle8"/>
    <dgm:cxn modelId="{269B7B4F-FDB0-49F1-BB70-CF6186DD2E84}" type="presOf" srcId="{BCF4FBD5-15A6-4DFD-BF49-C868A7D547DC}" destId="{641EBD55-08C9-48AE-9C8E-2A5CB3017A90}" srcOrd="0" destOrd="0" presId="urn:microsoft.com/office/officeart/2005/8/layout/cycle8"/>
    <dgm:cxn modelId="{B67A40BA-FFCC-45AF-BB68-08F2F4AB9C34}" srcId="{EA8F409D-0877-433E-9AE2-CE363AF2C1FD}" destId="{BF82BEA0-055A-453C-BC2E-77999EA95D58}" srcOrd="0" destOrd="0" parTransId="{CE9269B3-C8E7-4FED-BF9D-442ED67CA670}" sibTransId="{B4B15923-119B-43CD-8262-B33A2AA56460}"/>
    <dgm:cxn modelId="{7F2C11EC-EB6C-4E8B-BCEB-2650E1E4EEF9}" type="presOf" srcId="{829350A5-232D-447D-9B38-BDCF56836679}" destId="{D7230C81-307A-4528-B3F5-68DB3E19DDC2}" srcOrd="0" destOrd="0" presId="urn:microsoft.com/office/officeart/2005/8/layout/cycle8"/>
    <dgm:cxn modelId="{466D14A6-7B68-422C-AE23-F4A98460E879}" srcId="{7B84782A-3B70-430D-AEC9-52E9CB231072}" destId="{019F129C-DFA8-49DE-85C5-DCA5267A863F}" srcOrd="2" destOrd="0" parTransId="{377833E9-A1F8-4CAF-841A-C810D65230EA}" sibTransId="{5AACF272-01F4-4A37-813E-94658ECC3FF7}"/>
    <dgm:cxn modelId="{8003F628-1492-4E5A-8A8A-82F11CA46D20}" srcId="{7B84782A-3B70-430D-AEC9-52E9CB231072}" destId="{829350A5-232D-447D-9B38-BDCF56836679}" srcOrd="3" destOrd="0" parTransId="{C02FC097-6F1E-45EC-B943-990000171264}" sibTransId="{1A22BCA2-89CA-409E-AF62-7DC6BE34D166}"/>
    <dgm:cxn modelId="{5EC42080-B60C-49B3-A855-CC929DCFE5C4}" type="presOf" srcId="{019F129C-DFA8-49DE-85C5-DCA5267A863F}" destId="{ACE89C05-078A-4736-A43D-AEA1BACB3B56}" srcOrd="0" destOrd="0" presId="urn:microsoft.com/office/officeart/2005/8/layout/cycle8"/>
    <dgm:cxn modelId="{CC553D96-5A6E-470E-9CB6-B70D3BC0664F}" type="presOf" srcId="{EA8F409D-0877-433E-9AE2-CE363AF2C1FD}" destId="{551AD1C6-D284-4941-A2B3-00E332EC8E51}" srcOrd="1" destOrd="0" presId="urn:microsoft.com/office/officeart/2005/8/layout/cycle8"/>
    <dgm:cxn modelId="{542DAA83-3945-4D5B-8B9A-955517191569}" srcId="{7B84782A-3B70-430D-AEC9-52E9CB231072}" destId="{EA8F409D-0877-433E-9AE2-CE363AF2C1FD}" srcOrd="4" destOrd="0" parTransId="{10D0B05A-FE03-43C8-8D19-53E3FC7228D1}" sibTransId="{A4DEF296-A447-4154-AF8B-F3C604D99047}"/>
    <dgm:cxn modelId="{80FCF842-DD87-424B-A55F-41B60ED2E8A7}" type="presOf" srcId="{C58F3FDC-31C5-47B6-B4A5-979F8AFFEDDB}" destId="{0254A0F1-A5EB-4380-99B7-A64DAD293AB4}" srcOrd="1" destOrd="0" presId="urn:microsoft.com/office/officeart/2005/8/layout/cycle8"/>
    <dgm:cxn modelId="{FDACEC6A-A816-437C-A6F1-A6FB98A025D6}" srcId="{7B84782A-3B70-430D-AEC9-52E9CB231072}" destId="{C58F3FDC-31C5-47B6-B4A5-979F8AFFEDDB}" srcOrd="0" destOrd="0" parTransId="{73F8DB5C-A64E-40E9-B07B-463AF2C58399}" sibTransId="{72E23188-9D49-4A1E-8E59-2C8728FC208B}"/>
    <dgm:cxn modelId="{20DAA554-DB71-4161-B4F6-F1884E23A5FA}" type="presOf" srcId="{829350A5-232D-447D-9B38-BDCF56836679}" destId="{1CB3C1BD-D35A-4B00-977E-58BF53942AB7}" srcOrd="1" destOrd="0" presId="urn:microsoft.com/office/officeart/2005/8/layout/cycle8"/>
    <dgm:cxn modelId="{6E9A198C-5C61-473E-A54C-F9C1253D81C5}" type="presOf" srcId="{EA8F409D-0877-433E-9AE2-CE363AF2C1FD}" destId="{34764F5B-6EDD-444D-B4C6-5C9F9CC7AD1E}" srcOrd="0" destOrd="0" presId="urn:microsoft.com/office/officeart/2005/8/layout/cycle8"/>
    <dgm:cxn modelId="{F017E6AA-F0DE-43D0-97B0-3A35C2C6CB57}" type="presOf" srcId="{019F129C-DFA8-49DE-85C5-DCA5267A863F}" destId="{6B2767CA-84E1-4CD5-9D77-B9DD81DFE704}" srcOrd="1" destOrd="0" presId="urn:microsoft.com/office/officeart/2005/8/layout/cycle8"/>
    <dgm:cxn modelId="{286C710F-2363-4C43-826D-D08C0E625F8D}" type="presOf" srcId="{BCF4FBD5-15A6-4DFD-BF49-C868A7D547DC}" destId="{311FCD51-278A-43D2-9B6F-08431C51BAA1}" srcOrd="1" destOrd="0" presId="urn:microsoft.com/office/officeart/2005/8/layout/cycle8"/>
    <dgm:cxn modelId="{035B88A0-627D-4E79-8991-53BACD537A3B}" type="presOf" srcId="{7B84782A-3B70-430D-AEC9-52E9CB231072}" destId="{4E5FF383-32D5-4ED3-9FD4-A21B6DC65D65}" srcOrd="0" destOrd="0" presId="urn:microsoft.com/office/officeart/2005/8/layout/cycle8"/>
    <dgm:cxn modelId="{C4F3A4A1-B72E-4238-A7B8-4C0666014021}" type="presOf" srcId="{BF82BEA0-055A-453C-BC2E-77999EA95D58}" destId="{34764F5B-6EDD-444D-B4C6-5C9F9CC7AD1E}" srcOrd="0" destOrd="1" presId="urn:microsoft.com/office/officeart/2005/8/layout/cycle8"/>
    <dgm:cxn modelId="{A3803516-A6B7-4115-B3F0-7686F02830F5}" type="presOf" srcId="{BF82BEA0-055A-453C-BC2E-77999EA95D58}" destId="{551AD1C6-D284-4941-A2B3-00E332EC8E51}" srcOrd="1" destOrd="1" presId="urn:microsoft.com/office/officeart/2005/8/layout/cycle8"/>
    <dgm:cxn modelId="{883A3C4C-2778-4264-8979-35DF20C2E60A}" type="presParOf" srcId="{4E5FF383-32D5-4ED3-9FD4-A21B6DC65D65}" destId="{20AE1498-CD49-4A3F-8E7F-BFC5BAD34D76}" srcOrd="0" destOrd="0" presId="urn:microsoft.com/office/officeart/2005/8/layout/cycle8"/>
    <dgm:cxn modelId="{136FD430-EF27-4CFE-9C0C-379C26DEB114}" type="presParOf" srcId="{4E5FF383-32D5-4ED3-9FD4-A21B6DC65D65}" destId="{7E7A2AEE-4717-47D9-9D39-73E864FDDB2E}" srcOrd="1" destOrd="0" presId="urn:microsoft.com/office/officeart/2005/8/layout/cycle8"/>
    <dgm:cxn modelId="{86DE4811-128B-499F-B18E-5638B98A19E6}" type="presParOf" srcId="{4E5FF383-32D5-4ED3-9FD4-A21B6DC65D65}" destId="{199F57AD-F81B-418C-898E-341F0CFCA244}" srcOrd="2" destOrd="0" presId="urn:microsoft.com/office/officeart/2005/8/layout/cycle8"/>
    <dgm:cxn modelId="{F3324B9D-13DA-4657-AE34-299A05538E7E}" type="presParOf" srcId="{4E5FF383-32D5-4ED3-9FD4-A21B6DC65D65}" destId="{0254A0F1-A5EB-4380-99B7-A64DAD293AB4}" srcOrd="3" destOrd="0" presId="urn:microsoft.com/office/officeart/2005/8/layout/cycle8"/>
    <dgm:cxn modelId="{93D0496D-BC4B-4A6D-8325-814F487C825E}" type="presParOf" srcId="{4E5FF383-32D5-4ED3-9FD4-A21B6DC65D65}" destId="{641EBD55-08C9-48AE-9C8E-2A5CB3017A90}" srcOrd="4" destOrd="0" presId="urn:microsoft.com/office/officeart/2005/8/layout/cycle8"/>
    <dgm:cxn modelId="{63402E8E-B929-40F6-943B-AEAD4C057456}" type="presParOf" srcId="{4E5FF383-32D5-4ED3-9FD4-A21B6DC65D65}" destId="{B6715D36-0AF3-489B-B678-6425D5CA83BF}" srcOrd="5" destOrd="0" presId="urn:microsoft.com/office/officeart/2005/8/layout/cycle8"/>
    <dgm:cxn modelId="{4F9BAC40-4231-42E1-9E9A-90A347AD7F41}" type="presParOf" srcId="{4E5FF383-32D5-4ED3-9FD4-A21B6DC65D65}" destId="{33199CC2-FEF6-4FF1-8212-0E365217EAA4}" srcOrd="6" destOrd="0" presId="urn:microsoft.com/office/officeart/2005/8/layout/cycle8"/>
    <dgm:cxn modelId="{EDF73D7D-9E52-4B58-9E28-0E5F4D263CF2}" type="presParOf" srcId="{4E5FF383-32D5-4ED3-9FD4-A21B6DC65D65}" destId="{311FCD51-278A-43D2-9B6F-08431C51BAA1}" srcOrd="7" destOrd="0" presId="urn:microsoft.com/office/officeart/2005/8/layout/cycle8"/>
    <dgm:cxn modelId="{92029CA4-19C1-45BD-9FCE-2B787636EECC}" type="presParOf" srcId="{4E5FF383-32D5-4ED3-9FD4-A21B6DC65D65}" destId="{ACE89C05-078A-4736-A43D-AEA1BACB3B56}" srcOrd="8" destOrd="0" presId="urn:microsoft.com/office/officeart/2005/8/layout/cycle8"/>
    <dgm:cxn modelId="{60B27D70-4781-4638-BC63-471D420D5282}" type="presParOf" srcId="{4E5FF383-32D5-4ED3-9FD4-A21B6DC65D65}" destId="{7A7D64B3-D839-4395-8D37-6B8B0C3ACCB4}" srcOrd="9" destOrd="0" presId="urn:microsoft.com/office/officeart/2005/8/layout/cycle8"/>
    <dgm:cxn modelId="{AB4DA8B3-FF46-4504-AE46-2C17321E26EA}" type="presParOf" srcId="{4E5FF383-32D5-4ED3-9FD4-A21B6DC65D65}" destId="{86B6ADBF-DBFE-40F0-B81B-550B929D95A8}" srcOrd="10" destOrd="0" presId="urn:microsoft.com/office/officeart/2005/8/layout/cycle8"/>
    <dgm:cxn modelId="{6D1386BD-BB47-4299-BADF-99A4994FA3FA}" type="presParOf" srcId="{4E5FF383-32D5-4ED3-9FD4-A21B6DC65D65}" destId="{6B2767CA-84E1-4CD5-9D77-B9DD81DFE704}" srcOrd="11" destOrd="0" presId="urn:microsoft.com/office/officeart/2005/8/layout/cycle8"/>
    <dgm:cxn modelId="{3ADC6A50-EC0B-47D1-A963-2FD3202E378D}" type="presParOf" srcId="{4E5FF383-32D5-4ED3-9FD4-A21B6DC65D65}" destId="{D7230C81-307A-4528-B3F5-68DB3E19DDC2}" srcOrd="12" destOrd="0" presId="urn:microsoft.com/office/officeart/2005/8/layout/cycle8"/>
    <dgm:cxn modelId="{15E46C29-7675-4BBD-994B-993AB6B75514}" type="presParOf" srcId="{4E5FF383-32D5-4ED3-9FD4-A21B6DC65D65}" destId="{E9A69152-20D4-4FB0-94A3-49457D4B283D}" srcOrd="13" destOrd="0" presId="urn:microsoft.com/office/officeart/2005/8/layout/cycle8"/>
    <dgm:cxn modelId="{9F565B15-B123-4356-B100-F4FCDD0B5C67}" type="presParOf" srcId="{4E5FF383-32D5-4ED3-9FD4-A21B6DC65D65}" destId="{B86EEC15-9793-421D-872B-7B23F9523D8C}" srcOrd="14" destOrd="0" presId="urn:microsoft.com/office/officeart/2005/8/layout/cycle8"/>
    <dgm:cxn modelId="{1982012E-3286-4691-970D-5AB18BBF11D1}" type="presParOf" srcId="{4E5FF383-32D5-4ED3-9FD4-A21B6DC65D65}" destId="{1CB3C1BD-D35A-4B00-977E-58BF53942AB7}" srcOrd="15" destOrd="0" presId="urn:microsoft.com/office/officeart/2005/8/layout/cycle8"/>
    <dgm:cxn modelId="{6948D0CA-1FDE-4E8C-A313-F4487011E184}" type="presParOf" srcId="{4E5FF383-32D5-4ED3-9FD4-A21B6DC65D65}" destId="{34764F5B-6EDD-444D-B4C6-5C9F9CC7AD1E}" srcOrd="16" destOrd="0" presId="urn:microsoft.com/office/officeart/2005/8/layout/cycle8"/>
    <dgm:cxn modelId="{B969D777-AD00-44AB-9A29-AD8276864831}" type="presParOf" srcId="{4E5FF383-32D5-4ED3-9FD4-A21B6DC65D65}" destId="{EA4ADD53-6FCB-4C7A-96EE-02A9C71D02C6}" srcOrd="17" destOrd="0" presId="urn:microsoft.com/office/officeart/2005/8/layout/cycle8"/>
    <dgm:cxn modelId="{600EAA6F-0B21-4D6B-846B-D7F2CC21D385}" type="presParOf" srcId="{4E5FF383-32D5-4ED3-9FD4-A21B6DC65D65}" destId="{CF6DC7A2-4144-4789-B18F-E9C51CDCC605}" srcOrd="18" destOrd="0" presId="urn:microsoft.com/office/officeart/2005/8/layout/cycle8"/>
    <dgm:cxn modelId="{7F5A8EA2-AD4A-46BE-9891-7F79A1A04181}" type="presParOf" srcId="{4E5FF383-32D5-4ED3-9FD4-A21B6DC65D65}" destId="{551AD1C6-D284-4941-A2B3-00E332EC8E51}" srcOrd="19" destOrd="0" presId="urn:microsoft.com/office/officeart/2005/8/layout/cycle8"/>
    <dgm:cxn modelId="{A9929AF8-8462-460D-B221-AF40FF9A3EB9}" type="presParOf" srcId="{4E5FF383-32D5-4ED3-9FD4-A21B6DC65D65}" destId="{CF1375DB-8C10-4904-9CAA-467851A87549}" srcOrd="20" destOrd="0" presId="urn:microsoft.com/office/officeart/2005/8/layout/cycle8"/>
    <dgm:cxn modelId="{4461C4CF-47FA-4139-9CC7-F265AB71D068}" type="presParOf" srcId="{4E5FF383-32D5-4ED3-9FD4-A21B6DC65D65}" destId="{BC9BE9AC-886C-4BAC-BBD4-9529BB62945C}" srcOrd="21" destOrd="0" presId="urn:microsoft.com/office/officeart/2005/8/layout/cycle8"/>
    <dgm:cxn modelId="{12923CD5-A5BA-4A9E-AAD1-7903165406B0}" type="presParOf" srcId="{4E5FF383-32D5-4ED3-9FD4-A21B6DC65D65}" destId="{54A063C1-8E2A-48A7-B8D9-149530B5285E}" srcOrd="22" destOrd="0" presId="urn:microsoft.com/office/officeart/2005/8/layout/cycle8"/>
    <dgm:cxn modelId="{C5BF1C06-59B2-49C3-828D-B234C2F74D22}" type="presParOf" srcId="{4E5FF383-32D5-4ED3-9FD4-A21B6DC65D65}" destId="{6E3F42CF-040F-4984-8B39-72BD17FB709D}" srcOrd="23" destOrd="0" presId="urn:microsoft.com/office/officeart/2005/8/layout/cycle8"/>
    <dgm:cxn modelId="{A3B8180A-810D-4363-9FCC-4AF7500B8B84}" type="presParOf" srcId="{4E5FF383-32D5-4ED3-9FD4-A21B6DC65D65}" destId="{ADAA024B-433E-453C-A7B5-5671435F1A0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84782A-3B70-430D-AEC9-52E9CB23107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F129C-DFA8-49DE-85C5-DCA5267A863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100" b="1" dirty="0"/>
            <a:t>Ответственного учебного </a:t>
          </a:r>
          <a:r>
            <a:rPr lang="ru-RU" sz="1100" b="1" dirty="0" smtClean="0"/>
            <a:t>действия</a:t>
          </a:r>
        </a:p>
        <a:p>
          <a:r>
            <a:rPr lang="ru-RU" sz="1100" b="1" dirty="0" smtClean="0"/>
            <a:t>НИУ ВШЭ</a:t>
          </a:r>
          <a:endParaRPr lang="ru-RU" sz="1100" b="1" dirty="0"/>
        </a:p>
      </dgm:t>
    </dgm:pt>
    <dgm:pt modelId="{377833E9-A1F8-4CAF-841A-C810D65230EA}" type="parTrans" cxnId="{466D14A6-7B68-422C-AE23-F4A98460E879}">
      <dgm:prSet/>
      <dgm:spPr/>
      <dgm:t>
        <a:bodyPr/>
        <a:lstStyle/>
        <a:p>
          <a:endParaRPr lang="ru-RU"/>
        </a:p>
      </dgm:t>
    </dgm:pt>
    <dgm:pt modelId="{5AACF272-01F4-4A37-813E-94658ECC3FF7}" type="sibTrans" cxnId="{466D14A6-7B68-422C-AE23-F4A98460E879}">
      <dgm:prSet/>
      <dgm:spPr/>
      <dgm:t>
        <a:bodyPr/>
        <a:lstStyle/>
        <a:p>
          <a:endParaRPr lang="ru-RU"/>
        </a:p>
      </dgm:t>
    </dgm:pt>
    <dgm:pt modelId="{829350A5-232D-447D-9B38-BDCF56836679}">
      <dgm:prSet phldrT="[Текст]" custT="1"/>
      <dgm:spPr/>
      <dgm:t>
        <a:bodyPr/>
        <a:lstStyle/>
        <a:p>
          <a:r>
            <a:rPr lang="ru-RU" sz="1100" b="1" dirty="0"/>
            <a:t>Приоритет  образовательных </a:t>
          </a:r>
          <a:r>
            <a:rPr lang="ru-RU" sz="1100" b="1" dirty="0" smtClean="0"/>
            <a:t>результатов</a:t>
          </a:r>
        </a:p>
        <a:p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C02FC097-6F1E-45EC-B943-990000171264}" type="parTrans" cxnId="{8003F628-1492-4E5A-8A8A-82F11CA46D20}">
      <dgm:prSet/>
      <dgm:spPr/>
      <dgm:t>
        <a:bodyPr/>
        <a:lstStyle/>
        <a:p>
          <a:endParaRPr lang="ru-RU"/>
        </a:p>
      </dgm:t>
    </dgm:pt>
    <dgm:pt modelId="{1A22BCA2-89CA-409E-AF62-7DC6BE34D166}" type="sibTrans" cxnId="{8003F628-1492-4E5A-8A8A-82F11CA46D20}">
      <dgm:prSet/>
      <dgm:spPr/>
      <dgm:t>
        <a:bodyPr/>
        <a:lstStyle/>
        <a:p>
          <a:endParaRPr lang="ru-RU"/>
        </a:p>
      </dgm:t>
    </dgm:pt>
    <dgm:pt modelId="{EA8F409D-0877-433E-9AE2-CE363AF2C1FD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100" b="1" dirty="0" smtClean="0"/>
            <a:t>Интеграция содержания</a:t>
          </a:r>
        </a:p>
        <a:p>
          <a:pPr algn="ctr">
            <a:spcAft>
              <a:spcPts val="0"/>
            </a:spcAft>
          </a:pPr>
          <a:r>
            <a:rPr lang="ru-RU" sz="1100" b="1" dirty="0" smtClean="0"/>
            <a:t>Манчестер</a:t>
          </a:r>
          <a:endParaRPr lang="ru-RU" sz="1100" b="1" dirty="0"/>
        </a:p>
      </dgm:t>
    </dgm:pt>
    <dgm:pt modelId="{10D0B05A-FE03-43C8-8D19-53E3FC7228D1}" type="parTrans" cxnId="{542DAA83-3945-4D5B-8B9A-955517191569}">
      <dgm:prSet/>
      <dgm:spPr/>
      <dgm:t>
        <a:bodyPr/>
        <a:lstStyle/>
        <a:p>
          <a:endParaRPr lang="ru-RU"/>
        </a:p>
      </dgm:t>
    </dgm:pt>
    <dgm:pt modelId="{A4DEF296-A447-4154-AF8B-F3C604D99047}" type="sibTrans" cxnId="{542DAA83-3945-4D5B-8B9A-955517191569}">
      <dgm:prSet/>
      <dgm:spPr/>
      <dgm:t>
        <a:bodyPr/>
        <a:lstStyle/>
        <a:p>
          <a:endParaRPr lang="ru-RU"/>
        </a:p>
      </dgm:t>
    </dgm:pt>
    <dgm:pt modelId="{BF82BEA0-055A-453C-BC2E-77999EA95D58}">
      <dgm:prSet phldrT="[Текст]"/>
      <dgm:spPr/>
      <dgm:t>
        <a:bodyPr/>
        <a:lstStyle/>
        <a:p>
          <a:pPr algn="l">
            <a:spcAft>
              <a:spcPct val="15000"/>
            </a:spcAft>
          </a:pPr>
          <a:endParaRPr lang="ru-RU" sz="500" dirty="0"/>
        </a:p>
      </dgm:t>
    </dgm:pt>
    <dgm:pt modelId="{CE9269B3-C8E7-4FED-BF9D-442ED67CA670}" type="parTrans" cxnId="{B67A40BA-FFCC-45AF-BB68-08F2F4AB9C34}">
      <dgm:prSet/>
      <dgm:spPr/>
      <dgm:t>
        <a:bodyPr/>
        <a:lstStyle/>
        <a:p>
          <a:endParaRPr lang="ru-RU"/>
        </a:p>
      </dgm:t>
    </dgm:pt>
    <dgm:pt modelId="{B4B15923-119B-43CD-8262-B33A2AA56460}" type="sibTrans" cxnId="{B67A40BA-FFCC-45AF-BB68-08F2F4AB9C34}">
      <dgm:prSet/>
      <dgm:spPr/>
      <dgm:t>
        <a:bodyPr/>
        <a:lstStyle/>
        <a:p>
          <a:endParaRPr lang="ru-RU"/>
        </a:p>
      </dgm:t>
    </dgm:pt>
    <dgm:pt modelId="{C58F3FDC-31C5-47B6-B4A5-979F8AFFEDDB}">
      <dgm:prSet custT="1"/>
      <dgm:spPr/>
      <dgm:t>
        <a:bodyPr/>
        <a:lstStyle/>
        <a:p>
          <a:r>
            <a:rPr lang="ru-RU" sz="900" b="1" dirty="0"/>
            <a:t>Открытость образовательного </a:t>
          </a:r>
          <a:r>
            <a:rPr lang="ru-RU" sz="900" b="1" dirty="0" smtClean="0"/>
            <a:t>пространства</a:t>
          </a:r>
        </a:p>
        <a:p>
          <a:r>
            <a:rPr lang="ru-RU" sz="900" b="1" dirty="0" smtClean="0"/>
            <a:t>Манчестер </a:t>
          </a:r>
          <a:endParaRPr lang="ru-RU" sz="900" dirty="0"/>
        </a:p>
      </dgm:t>
    </dgm:pt>
    <dgm:pt modelId="{73F8DB5C-A64E-40E9-B07B-463AF2C58399}" type="parTrans" cxnId="{FDACEC6A-A816-437C-A6F1-A6FB98A025D6}">
      <dgm:prSet/>
      <dgm:spPr/>
      <dgm:t>
        <a:bodyPr/>
        <a:lstStyle/>
        <a:p>
          <a:endParaRPr lang="ru-RU"/>
        </a:p>
      </dgm:t>
    </dgm:pt>
    <dgm:pt modelId="{72E23188-9D49-4A1E-8E59-2C8728FC208B}" type="sibTrans" cxnId="{FDACEC6A-A816-437C-A6F1-A6FB98A025D6}">
      <dgm:prSet/>
      <dgm:spPr/>
      <dgm:t>
        <a:bodyPr/>
        <a:lstStyle/>
        <a:p>
          <a:endParaRPr lang="ru-RU"/>
        </a:p>
      </dgm:t>
    </dgm:pt>
    <dgm:pt modelId="{BCF4FBD5-15A6-4DFD-BF49-C868A7D547DC}">
      <dgm:prSet custT="1"/>
      <dgm:spPr/>
      <dgm:t>
        <a:bodyPr/>
        <a:lstStyle/>
        <a:p>
          <a:r>
            <a:rPr lang="ru-RU" sz="1100" b="1" dirty="0"/>
            <a:t>Временная </a:t>
          </a:r>
          <a:r>
            <a:rPr lang="ru-RU" sz="1100" b="1" dirty="0" smtClean="0"/>
            <a:t>динамика</a:t>
          </a:r>
        </a:p>
        <a:p>
          <a:r>
            <a:rPr lang="ru-RU" sz="1100" b="1" dirty="0" smtClean="0"/>
            <a:t>МВШСЕН</a:t>
          </a:r>
          <a:endParaRPr lang="ru-RU" sz="1100" b="1" dirty="0"/>
        </a:p>
      </dgm:t>
    </dgm:pt>
    <dgm:pt modelId="{887DB465-5DF3-4EF6-8825-9F62826DF0AA}" type="parTrans" cxnId="{1575607F-3DBC-4F8C-B73F-295E1A1BA807}">
      <dgm:prSet/>
      <dgm:spPr/>
      <dgm:t>
        <a:bodyPr/>
        <a:lstStyle/>
        <a:p>
          <a:endParaRPr lang="ru-RU"/>
        </a:p>
      </dgm:t>
    </dgm:pt>
    <dgm:pt modelId="{0DD547A1-5D64-48C8-9839-AE5259F2003E}" type="sibTrans" cxnId="{1575607F-3DBC-4F8C-B73F-295E1A1BA807}">
      <dgm:prSet/>
      <dgm:spPr/>
      <dgm:t>
        <a:bodyPr/>
        <a:lstStyle/>
        <a:p>
          <a:endParaRPr lang="ru-RU"/>
        </a:p>
      </dgm:t>
    </dgm:pt>
    <dgm:pt modelId="{4E5FF383-32D5-4ED3-9FD4-A21B6DC65D65}" type="pres">
      <dgm:prSet presAssocID="{7B84782A-3B70-430D-AEC9-52E9CB23107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E1498-CD49-4A3F-8E7F-BFC5BAD34D76}" type="pres">
      <dgm:prSet presAssocID="{7B84782A-3B70-430D-AEC9-52E9CB231072}" presName="wedge1" presStyleLbl="node1" presStyleIdx="0" presStyleCnt="5"/>
      <dgm:spPr/>
      <dgm:t>
        <a:bodyPr/>
        <a:lstStyle/>
        <a:p>
          <a:endParaRPr lang="ru-RU"/>
        </a:p>
      </dgm:t>
    </dgm:pt>
    <dgm:pt modelId="{7E7A2AEE-4717-47D9-9D39-73E864FDDB2E}" type="pres">
      <dgm:prSet presAssocID="{7B84782A-3B70-430D-AEC9-52E9CB231072}" presName="dummy1a" presStyleCnt="0"/>
      <dgm:spPr/>
      <dgm:t>
        <a:bodyPr/>
        <a:lstStyle/>
        <a:p>
          <a:endParaRPr lang="ru-RU"/>
        </a:p>
      </dgm:t>
    </dgm:pt>
    <dgm:pt modelId="{199F57AD-F81B-418C-898E-341F0CFCA244}" type="pres">
      <dgm:prSet presAssocID="{7B84782A-3B70-430D-AEC9-52E9CB231072}" presName="dummy1b" presStyleCnt="0"/>
      <dgm:spPr/>
      <dgm:t>
        <a:bodyPr/>
        <a:lstStyle/>
        <a:p>
          <a:endParaRPr lang="ru-RU"/>
        </a:p>
      </dgm:t>
    </dgm:pt>
    <dgm:pt modelId="{0254A0F1-A5EB-4380-99B7-A64DAD293AB4}" type="pres">
      <dgm:prSet presAssocID="{7B84782A-3B70-430D-AEC9-52E9CB23107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BD55-08C9-48AE-9C8E-2A5CB3017A90}" type="pres">
      <dgm:prSet presAssocID="{7B84782A-3B70-430D-AEC9-52E9CB231072}" presName="wedge2" presStyleLbl="node1" presStyleIdx="1" presStyleCnt="5" custScaleX="99265"/>
      <dgm:spPr/>
      <dgm:t>
        <a:bodyPr/>
        <a:lstStyle/>
        <a:p>
          <a:endParaRPr lang="ru-RU"/>
        </a:p>
      </dgm:t>
    </dgm:pt>
    <dgm:pt modelId="{B6715D36-0AF3-489B-B678-6425D5CA83BF}" type="pres">
      <dgm:prSet presAssocID="{7B84782A-3B70-430D-AEC9-52E9CB231072}" presName="dummy2a" presStyleCnt="0"/>
      <dgm:spPr/>
      <dgm:t>
        <a:bodyPr/>
        <a:lstStyle/>
        <a:p>
          <a:endParaRPr lang="ru-RU"/>
        </a:p>
      </dgm:t>
    </dgm:pt>
    <dgm:pt modelId="{33199CC2-FEF6-4FF1-8212-0E365217EAA4}" type="pres">
      <dgm:prSet presAssocID="{7B84782A-3B70-430D-AEC9-52E9CB231072}" presName="dummy2b" presStyleCnt="0"/>
      <dgm:spPr/>
      <dgm:t>
        <a:bodyPr/>
        <a:lstStyle/>
        <a:p>
          <a:endParaRPr lang="ru-RU"/>
        </a:p>
      </dgm:t>
    </dgm:pt>
    <dgm:pt modelId="{311FCD51-278A-43D2-9B6F-08431C51BAA1}" type="pres">
      <dgm:prSet presAssocID="{7B84782A-3B70-430D-AEC9-52E9CB23107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89C05-078A-4736-A43D-AEA1BACB3B56}" type="pres">
      <dgm:prSet presAssocID="{7B84782A-3B70-430D-AEC9-52E9CB231072}" presName="wedge3" presStyleLbl="node1" presStyleIdx="2" presStyleCnt="5" custScaleX="111981" custScaleY="100897"/>
      <dgm:spPr/>
      <dgm:t>
        <a:bodyPr/>
        <a:lstStyle/>
        <a:p>
          <a:endParaRPr lang="ru-RU"/>
        </a:p>
      </dgm:t>
    </dgm:pt>
    <dgm:pt modelId="{7A7D64B3-D839-4395-8D37-6B8B0C3ACCB4}" type="pres">
      <dgm:prSet presAssocID="{7B84782A-3B70-430D-AEC9-52E9CB231072}" presName="dummy3a" presStyleCnt="0"/>
      <dgm:spPr/>
      <dgm:t>
        <a:bodyPr/>
        <a:lstStyle/>
        <a:p>
          <a:endParaRPr lang="ru-RU"/>
        </a:p>
      </dgm:t>
    </dgm:pt>
    <dgm:pt modelId="{86B6ADBF-DBFE-40F0-B81B-550B929D95A8}" type="pres">
      <dgm:prSet presAssocID="{7B84782A-3B70-430D-AEC9-52E9CB231072}" presName="dummy3b" presStyleCnt="0"/>
      <dgm:spPr/>
      <dgm:t>
        <a:bodyPr/>
        <a:lstStyle/>
        <a:p>
          <a:endParaRPr lang="ru-RU"/>
        </a:p>
      </dgm:t>
    </dgm:pt>
    <dgm:pt modelId="{6B2767CA-84E1-4CD5-9D77-B9DD81DFE704}" type="pres">
      <dgm:prSet presAssocID="{7B84782A-3B70-430D-AEC9-52E9CB23107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30C81-307A-4528-B3F5-68DB3E19DDC2}" type="pres">
      <dgm:prSet presAssocID="{7B84782A-3B70-430D-AEC9-52E9CB231072}" presName="wedge4" presStyleLbl="node1" presStyleIdx="3" presStyleCnt="5"/>
      <dgm:spPr/>
      <dgm:t>
        <a:bodyPr/>
        <a:lstStyle/>
        <a:p>
          <a:endParaRPr lang="ru-RU"/>
        </a:p>
      </dgm:t>
    </dgm:pt>
    <dgm:pt modelId="{E9A69152-20D4-4FB0-94A3-49457D4B283D}" type="pres">
      <dgm:prSet presAssocID="{7B84782A-3B70-430D-AEC9-52E9CB231072}" presName="dummy4a" presStyleCnt="0"/>
      <dgm:spPr/>
      <dgm:t>
        <a:bodyPr/>
        <a:lstStyle/>
        <a:p>
          <a:endParaRPr lang="ru-RU"/>
        </a:p>
      </dgm:t>
    </dgm:pt>
    <dgm:pt modelId="{B86EEC15-9793-421D-872B-7B23F9523D8C}" type="pres">
      <dgm:prSet presAssocID="{7B84782A-3B70-430D-AEC9-52E9CB231072}" presName="dummy4b" presStyleCnt="0"/>
      <dgm:spPr/>
      <dgm:t>
        <a:bodyPr/>
        <a:lstStyle/>
        <a:p>
          <a:endParaRPr lang="ru-RU"/>
        </a:p>
      </dgm:t>
    </dgm:pt>
    <dgm:pt modelId="{1CB3C1BD-D35A-4B00-977E-58BF53942AB7}" type="pres">
      <dgm:prSet presAssocID="{7B84782A-3B70-430D-AEC9-52E9CB23107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64F5B-6EDD-444D-B4C6-5C9F9CC7AD1E}" type="pres">
      <dgm:prSet presAssocID="{7B84782A-3B70-430D-AEC9-52E9CB231072}" presName="wedge5" presStyleLbl="node1" presStyleIdx="4" presStyleCnt="5"/>
      <dgm:spPr/>
      <dgm:t>
        <a:bodyPr/>
        <a:lstStyle/>
        <a:p>
          <a:endParaRPr lang="ru-RU"/>
        </a:p>
      </dgm:t>
    </dgm:pt>
    <dgm:pt modelId="{EA4ADD53-6FCB-4C7A-96EE-02A9C71D02C6}" type="pres">
      <dgm:prSet presAssocID="{7B84782A-3B70-430D-AEC9-52E9CB231072}" presName="dummy5a" presStyleCnt="0"/>
      <dgm:spPr/>
      <dgm:t>
        <a:bodyPr/>
        <a:lstStyle/>
        <a:p>
          <a:endParaRPr lang="ru-RU"/>
        </a:p>
      </dgm:t>
    </dgm:pt>
    <dgm:pt modelId="{CF6DC7A2-4144-4789-B18F-E9C51CDCC605}" type="pres">
      <dgm:prSet presAssocID="{7B84782A-3B70-430D-AEC9-52E9CB231072}" presName="dummy5b" presStyleCnt="0"/>
      <dgm:spPr/>
      <dgm:t>
        <a:bodyPr/>
        <a:lstStyle/>
        <a:p>
          <a:endParaRPr lang="ru-RU"/>
        </a:p>
      </dgm:t>
    </dgm:pt>
    <dgm:pt modelId="{551AD1C6-D284-4941-A2B3-00E332EC8E51}" type="pres">
      <dgm:prSet presAssocID="{7B84782A-3B70-430D-AEC9-52E9CB23107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375DB-8C10-4904-9CAA-467851A87549}" type="pres">
      <dgm:prSet presAssocID="{72E23188-9D49-4A1E-8E59-2C8728FC208B}" presName="arrowWedge1" presStyleLbl="fgSibTrans2D1" presStyleIdx="0" presStyleCnt="5"/>
      <dgm:spPr/>
      <dgm:t>
        <a:bodyPr/>
        <a:lstStyle/>
        <a:p>
          <a:endParaRPr lang="ru-RU"/>
        </a:p>
      </dgm:t>
    </dgm:pt>
    <dgm:pt modelId="{BC9BE9AC-886C-4BAC-BBD4-9529BB62945C}" type="pres">
      <dgm:prSet presAssocID="{0DD547A1-5D64-48C8-9839-AE5259F2003E}" presName="arrowWedge2" presStyleLbl="fgSibTrans2D1" presStyleIdx="1" presStyleCnt="5"/>
      <dgm:spPr/>
      <dgm:t>
        <a:bodyPr/>
        <a:lstStyle/>
        <a:p>
          <a:endParaRPr lang="ru-RU"/>
        </a:p>
      </dgm:t>
    </dgm:pt>
    <dgm:pt modelId="{54A063C1-8E2A-48A7-B8D9-149530B5285E}" type="pres">
      <dgm:prSet presAssocID="{5AACF272-01F4-4A37-813E-94658ECC3FF7}" presName="arrowWedge3" presStyleLbl="fgSibTrans2D1" presStyleIdx="2" presStyleCnt="5"/>
      <dgm:spPr/>
      <dgm:t>
        <a:bodyPr/>
        <a:lstStyle/>
        <a:p>
          <a:endParaRPr lang="ru-RU"/>
        </a:p>
      </dgm:t>
    </dgm:pt>
    <dgm:pt modelId="{6E3F42CF-040F-4984-8B39-72BD17FB709D}" type="pres">
      <dgm:prSet presAssocID="{1A22BCA2-89CA-409E-AF62-7DC6BE34D166}" presName="arrowWedge4" presStyleLbl="fgSibTrans2D1" presStyleIdx="3" presStyleCnt="5"/>
      <dgm:spPr/>
      <dgm:t>
        <a:bodyPr/>
        <a:lstStyle/>
        <a:p>
          <a:endParaRPr lang="ru-RU"/>
        </a:p>
      </dgm:t>
    </dgm:pt>
    <dgm:pt modelId="{ADAA024B-433E-453C-A7B5-5671435F1A0B}" type="pres">
      <dgm:prSet presAssocID="{A4DEF296-A447-4154-AF8B-F3C604D99047}" presName="arrowWedge5" presStyleLbl="fgSibTrans2D1" presStyleIdx="4" presStyleCnt="5"/>
      <dgm:spPr/>
      <dgm:t>
        <a:bodyPr/>
        <a:lstStyle/>
        <a:p>
          <a:endParaRPr lang="ru-RU"/>
        </a:p>
      </dgm:t>
    </dgm:pt>
  </dgm:ptLst>
  <dgm:cxnLst>
    <dgm:cxn modelId="{1575607F-3DBC-4F8C-B73F-295E1A1BA807}" srcId="{7B84782A-3B70-430D-AEC9-52E9CB231072}" destId="{BCF4FBD5-15A6-4DFD-BF49-C868A7D547DC}" srcOrd="1" destOrd="0" parTransId="{887DB465-5DF3-4EF6-8825-9F62826DF0AA}" sibTransId="{0DD547A1-5D64-48C8-9839-AE5259F2003E}"/>
    <dgm:cxn modelId="{8624A3EE-D761-416C-BE36-1DB5ADBE19F2}" type="presOf" srcId="{BF82BEA0-055A-453C-BC2E-77999EA95D58}" destId="{34764F5B-6EDD-444D-B4C6-5C9F9CC7AD1E}" srcOrd="0" destOrd="1" presId="urn:microsoft.com/office/officeart/2005/8/layout/cycle8"/>
    <dgm:cxn modelId="{44D16FAF-0604-4B28-BADE-375F1C6961EB}" type="presOf" srcId="{BCF4FBD5-15A6-4DFD-BF49-C868A7D547DC}" destId="{311FCD51-278A-43D2-9B6F-08431C51BAA1}" srcOrd="1" destOrd="0" presId="urn:microsoft.com/office/officeart/2005/8/layout/cycle8"/>
    <dgm:cxn modelId="{17AEB67C-FA79-4B01-B897-3BBEA917BBED}" type="presOf" srcId="{829350A5-232D-447D-9B38-BDCF56836679}" destId="{D7230C81-307A-4528-B3F5-68DB3E19DDC2}" srcOrd="0" destOrd="0" presId="urn:microsoft.com/office/officeart/2005/8/layout/cycle8"/>
    <dgm:cxn modelId="{DEEDE625-97FA-43C0-8DC8-A5298845996E}" type="presOf" srcId="{019F129C-DFA8-49DE-85C5-DCA5267A863F}" destId="{6B2767CA-84E1-4CD5-9D77-B9DD81DFE704}" srcOrd="1" destOrd="0" presId="urn:microsoft.com/office/officeart/2005/8/layout/cycle8"/>
    <dgm:cxn modelId="{B67A40BA-FFCC-45AF-BB68-08F2F4AB9C34}" srcId="{EA8F409D-0877-433E-9AE2-CE363AF2C1FD}" destId="{BF82BEA0-055A-453C-BC2E-77999EA95D58}" srcOrd="0" destOrd="0" parTransId="{CE9269B3-C8E7-4FED-BF9D-442ED67CA670}" sibTransId="{B4B15923-119B-43CD-8262-B33A2AA56460}"/>
    <dgm:cxn modelId="{466D14A6-7B68-422C-AE23-F4A98460E879}" srcId="{7B84782A-3B70-430D-AEC9-52E9CB231072}" destId="{019F129C-DFA8-49DE-85C5-DCA5267A863F}" srcOrd="2" destOrd="0" parTransId="{377833E9-A1F8-4CAF-841A-C810D65230EA}" sibTransId="{5AACF272-01F4-4A37-813E-94658ECC3FF7}"/>
    <dgm:cxn modelId="{8003F628-1492-4E5A-8A8A-82F11CA46D20}" srcId="{7B84782A-3B70-430D-AEC9-52E9CB231072}" destId="{829350A5-232D-447D-9B38-BDCF56836679}" srcOrd="3" destOrd="0" parTransId="{C02FC097-6F1E-45EC-B943-990000171264}" sibTransId="{1A22BCA2-89CA-409E-AF62-7DC6BE34D166}"/>
    <dgm:cxn modelId="{542DAA83-3945-4D5B-8B9A-955517191569}" srcId="{7B84782A-3B70-430D-AEC9-52E9CB231072}" destId="{EA8F409D-0877-433E-9AE2-CE363AF2C1FD}" srcOrd="4" destOrd="0" parTransId="{10D0B05A-FE03-43C8-8D19-53E3FC7228D1}" sibTransId="{A4DEF296-A447-4154-AF8B-F3C604D99047}"/>
    <dgm:cxn modelId="{FDACEC6A-A816-437C-A6F1-A6FB98A025D6}" srcId="{7B84782A-3B70-430D-AEC9-52E9CB231072}" destId="{C58F3FDC-31C5-47B6-B4A5-979F8AFFEDDB}" srcOrd="0" destOrd="0" parTransId="{73F8DB5C-A64E-40E9-B07B-463AF2C58399}" sibTransId="{72E23188-9D49-4A1E-8E59-2C8728FC208B}"/>
    <dgm:cxn modelId="{FA6CDF7A-18ED-443D-986C-C078D60FB163}" type="presOf" srcId="{7B84782A-3B70-430D-AEC9-52E9CB231072}" destId="{4E5FF383-32D5-4ED3-9FD4-A21B6DC65D65}" srcOrd="0" destOrd="0" presId="urn:microsoft.com/office/officeart/2005/8/layout/cycle8"/>
    <dgm:cxn modelId="{F44F2FF5-71B8-45B1-B3FF-1162BFAFDEB0}" type="presOf" srcId="{C58F3FDC-31C5-47B6-B4A5-979F8AFFEDDB}" destId="{20AE1498-CD49-4A3F-8E7F-BFC5BAD34D76}" srcOrd="0" destOrd="0" presId="urn:microsoft.com/office/officeart/2005/8/layout/cycle8"/>
    <dgm:cxn modelId="{DEEDFB9C-B282-4A23-8177-F46469F14261}" type="presOf" srcId="{C58F3FDC-31C5-47B6-B4A5-979F8AFFEDDB}" destId="{0254A0F1-A5EB-4380-99B7-A64DAD293AB4}" srcOrd="1" destOrd="0" presId="urn:microsoft.com/office/officeart/2005/8/layout/cycle8"/>
    <dgm:cxn modelId="{718AAFF6-54F2-4010-8A62-FCA1FF12F7E3}" type="presOf" srcId="{829350A5-232D-447D-9B38-BDCF56836679}" destId="{1CB3C1BD-D35A-4B00-977E-58BF53942AB7}" srcOrd="1" destOrd="0" presId="urn:microsoft.com/office/officeart/2005/8/layout/cycle8"/>
    <dgm:cxn modelId="{D92CBBEC-C892-43EF-9EEA-EF25754263CE}" type="presOf" srcId="{EA8F409D-0877-433E-9AE2-CE363AF2C1FD}" destId="{551AD1C6-D284-4941-A2B3-00E332EC8E51}" srcOrd="1" destOrd="0" presId="urn:microsoft.com/office/officeart/2005/8/layout/cycle8"/>
    <dgm:cxn modelId="{6DE81201-73A4-4CE8-80F8-D6B89E1D0F87}" type="presOf" srcId="{BCF4FBD5-15A6-4DFD-BF49-C868A7D547DC}" destId="{641EBD55-08C9-48AE-9C8E-2A5CB3017A90}" srcOrd="0" destOrd="0" presId="urn:microsoft.com/office/officeart/2005/8/layout/cycle8"/>
    <dgm:cxn modelId="{09DF856C-BE92-4A2D-91DD-183204D622B6}" type="presOf" srcId="{EA8F409D-0877-433E-9AE2-CE363AF2C1FD}" destId="{34764F5B-6EDD-444D-B4C6-5C9F9CC7AD1E}" srcOrd="0" destOrd="0" presId="urn:microsoft.com/office/officeart/2005/8/layout/cycle8"/>
    <dgm:cxn modelId="{D75D30E8-6E9B-4D57-901B-26C5A25BFF27}" type="presOf" srcId="{BF82BEA0-055A-453C-BC2E-77999EA95D58}" destId="{551AD1C6-D284-4941-A2B3-00E332EC8E51}" srcOrd="1" destOrd="1" presId="urn:microsoft.com/office/officeart/2005/8/layout/cycle8"/>
    <dgm:cxn modelId="{81E42029-258A-42D6-A911-8F9A14685040}" type="presOf" srcId="{019F129C-DFA8-49DE-85C5-DCA5267A863F}" destId="{ACE89C05-078A-4736-A43D-AEA1BACB3B56}" srcOrd="0" destOrd="0" presId="urn:microsoft.com/office/officeart/2005/8/layout/cycle8"/>
    <dgm:cxn modelId="{FBD24AC7-F1C9-411F-B1DC-8E072FBFAFD4}" type="presParOf" srcId="{4E5FF383-32D5-4ED3-9FD4-A21B6DC65D65}" destId="{20AE1498-CD49-4A3F-8E7F-BFC5BAD34D76}" srcOrd="0" destOrd="0" presId="urn:microsoft.com/office/officeart/2005/8/layout/cycle8"/>
    <dgm:cxn modelId="{AB9116AC-9C94-4E69-BD2A-AF253B21CEF1}" type="presParOf" srcId="{4E5FF383-32D5-4ED3-9FD4-A21B6DC65D65}" destId="{7E7A2AEE-4717-47D9-9D39-73E864FDDB2E}" srcOrd="1" destOrd="0" presId="urn:microsoft.com/office/officeart/2005/8/layout/cycle8"/>
    <dgm:cxn modelId="{6D55F6D0-74A6-4FD7-B717-B2453971B6F0}" type="presParOf" srcId="{4E5FF383-32D5-4ED3-9FD4-A21B6DC65D65}" destId="{199F57AD-F81B-418C-898E-341F0CFCA244}" srcOrd="2" destOrd="0" presId="urn:microsoft.com/office/officeart/2005/8/layout/cycle8"/>
    <dgm:cxn modelId="{CD853881-FB4C-48DC-A6AD-BB6C6B2A6D7C}" type="presParOf" srcId="{4E5FF383-32D5-4ED3-9FD4-A21B6DC65D65}" destId="{0254A0F1-A5EB-4380-99B7-A64DAD293AB4}" srcOrd="3" destOrd="0" presId="urn:microsoft.com/office/officeart/2005/8/layout/cycle8"/>
    <dgm:cxn modelId="{B93D1402-D2F5-4205-B6EE-B8F176D71974}" type="presParOf" srcId="{4E5FF383-32D5-4ED3-9FD4-A21B6DC65D65}" destId="{641EBD55-08C9-48AE-9C8E-2A5CB3017A90}" srcOrd="4" destOrd="0" presId="urn:microsoft.com/office/officeart/2005/8/layout/cycle8"/>
    <dgm:cxn modelId="{3B1B40A7-CDA7-460F-9DCE-64AF7B515F9D}" type="presParOf" srcId="{4E5FF383-32D5-4ED3-9FD4-A21B6DC65D65}" destId="{B6715D36-0AF3-489B-B678-6425D5CA83BF}" srcOrd="5" destOrd="0" presId="urn:microsoft.com/office/officeart/2005/8/layout/cycle8"/>
    <dgm:cxn modelId="{C55E5C1D-D3C2-4CDA-AFB6-DB863EE2251E}" type="presParOf" srcId="{4E5FF383-32D5-4ED3-9FD4-A21B6DC65D65}" destId="{33199CC2-FEF6-4FF1-8212-0E365217EAA4}" srcOrd="6" destOrd="0" presId="urn:microsoft.com/office/officeart/2005/8/layout/cycle8"/>
    <dgm:cxn modelId="{A177719F-BA98-4E63-A51A-AE3068794C8F}" type="presParOf" srcId="{4E5FF383-32D5-4ED3-9FD4-A21B6DC65D65}" destId="{311FCD51-278A-43D2-9B6F-08431C51BAA1}" srcOrd="7" destOrd="0" presId="urn:microsoft.com/office/officeart/2005/8/layout/cycle8"/>
    <dgm:cxn modelId="{FDAD7C5E-ED28-47DB-863C-BD6B22D17F53}" type="presParOf" srcId="{4E5FF383-32D5-4ED3-9FD4-A21B6DC65D65}" destId="{ACE89C05-078A-4736-A43D-AEA1BACB3B56}" srcOrd="8" destOrd="0" presId="urn:microsoft.com/office/officeart/2005/8/layout/cycle8"/>
    <dgm:cxn modelId="{203A6F96-D35E-499A-B6B0-72E93D366C46}" type="presParOf" srcId="{4E5FF383-32D5-4ED3-9FD4-A21B6DC65D65}" destId="{7A7D64B3-D839-4395-8D37-6B8B0C3ACCB4}" srcOrd="9" destOrd="0" presId="urn:microsoft.com/office/officeart/2005/8/layout/cycle8"/>
    <dgm:cxn modelId="{71498C88-30FE-47E2-B45D-9FBCD08D0E14}" type="presParOf" srcId="{4E5FF383-32D5-4ED3-9FD4-A21B6DC65D65}" destId="{86B6ADBF-DBFE-40F0-B81B-550B929D95A8}" srcOrd="10" destOrd="0" presId="urn:microsoft.com/office/officeart/2005/8/layout/cycle8"/>
    <dgm:cxn modelId="{7ACCE816-BC8E-47BA-8704-F3AC2AEE5640}" type="presParOf" srcId="{4E5FF383-32D5-4ED3-9FD4-A21B6DC65D65}" destId="{6B2767CA-84E1-4CD5-9D77-B9DD81DFE704}" srcOrd="11" destOrd="0" presId="urn:microsoft.com/office/officeart/2005/8/layout/cycle8"/>
    <dgm:cxn modelId="{A55F0237-C67A-483C-B480-1D64B176E8DE}" type="presParOf" srcId="{4E5FF383-32D5-4ED3-9FD4-A21B6DC65D65}" destId="{D7230C81-307A-4528-B3F5-68DB3E19DDC2}" srcOrd="12" destOrd="0" presId="urn:microsoft.com/office/officeart/2005/8/layout/cycle8"/>
    <dgm:cxn modelId="{9D119C06-91F5-4EFA-A93B-2835876E0499}" type="presParOf" srcId="{4E5FF383-32D5-4ED3-9FD4-A21B6DC65D65}" destId="{E9A69152-20D4-4FB0-94A3-49457D4B283D}" srcOrd="13" destOrd="0" presId="urn:microsoft.com/office/officeart/2005/8/layout/cycle8"/>
    <dgm:cxn modelId="{E76A6A40-CFBF-4CFA-B9C7-EC413EBDE6E6}" type="presParOf" srcId="{4E5FF383-32D5-4ED3-9FD4-A21B6DC65D65}" destId="{B86EEC15-9793-421D-872B-7B23F9523D8C}" srcOrd="14" destOrd="0" presId="urn:microsoft.com/office/officeart/2005/8/layout/cycle8"/>
    <dgm:cxn modelId="{5A1957C6-DEDE-4B73-B2BD-02EE6E8AB59D}" type="presParOf" srcId="{4E5FF383-32D5-4ED3-9FD4-A21B6DC65D65}" destId="{1CB3C1BD-D35A-4B00-977E-58BF53942AB7}" srcOrd="15" destOrd="0" presId="urn:microsoft.com/office/officeart/2005/8/layout/cycle8"/>
    <dgm:cxn modelId="{6199BAB2-4FA4-4AA6-B9F8-18B628B167B2}" type="presParOf" srcId="{4E5FF383-32D5-4ED3-9FD4-A21B6DC65D65}" destId="{34764F5B-6EDD-444D-B4C6-5C9F9CC7AD1E}" srcOrd="16" destOrd="0" presId="urn:microsoft.com/office/officeart/2005/8/layout/cycle8"/>
    <dgm:cxn modelId="{286F77CB-18AF-4FAD-AB91-C0776475B474}" type="presParOf" srcId="{4E5FF383-32D5-4ED3-9FD4-A21B6DC65D65}" destId="{EA4ADD53-6FCB-4C7A-96EE-02A9C71D02C6}" srcOrd="17" destOrd="0" presId="urn:microsoft.com/office/officeart/2005/8/layout/cycle8"/>
    <dgm:cxn modelId="{AC12828E-803B-4916-953C-476FF34A361A}" type="presParOf" srcId="{4E5FF383-32D5-4ED3-9FD4-A21B6DC65D65}" destId="{CF6DC7A2-4144-4789-B18F-E9C51CDCC605}" srcOrd="18" destOrd="0" presId="urn:microsoft.com/office/officeart/2005/8/layout/cycle8"/>
    <dgm:cxn modelId="{45DDA54F-CDA4-40F7-A8C2-F05667F8E71E}" type="presParOf" srcId="{4E5FF383-32D5-4ED3-9FD4-A21B6DC65D65}" destId="{551AD1C6-D284-4941-A2B3-00E332EC8E51}" srcOrd="19" destOrd="0" presId="urn:microsoft.com/office/officeart/2005/8/layout/cycle8"/>
    <dgm:cxn modelId="{A4C2B343-CA07-4029-8C34-F5CDC791DF2B}" type="presParOf" srcId="{4E5FF383-32D5-4ED3-9FD4-A21B6DC65D65}" destId="{CF1375DB-8C10-4904-9CAA-467851A87549}" srcOrd="20" destOrd="0" presId="urn:microsoft.com/office/officeart/2005/8/layout/cycle8"/>
    <dgm:cxn modelId="{E827D4D9-E744-4D9D-A7E0-AA6E4704C960}" type="presParOf" srcId="{4E5FF383-32D5-4ED3-9FD4-A21B6DC65D65}" destId="{BC9BE9AC-886C-4BAC-BBD4-9529BB62945C}" srcOrd="21" destOrd="0" presId="urn:microsoft.com/office/officeart/2005/8/layout/cycle8"/>
    <dgm:cxn modelId="{4B63BBA4-4828-48BA-B84C-C8213AC97091}" type="presParOf" srcId="{4E5FF383-32D5-4ED3-9FD4-A21B6DC65D65}" destId="{54A063C1-8E2A-48A7-B8D9-149530B5285E}" srcOrd="22" destOrd="0" presId="urn:microsoft.com/office/officeart/2005/8/layout/cycle8"/>
    <dgm:cxn modelId="{2BB3E3EE-268C-4866-BBC3-8696D08DE222}" type="presParOf" srcId="{4E5FF383-32D5-4ED3-9FD4-A21B6DC65D65}" destId="{6E3F42CF-040F-4984-8B39-72BD17FB709D}" srcOrd="23" destOrd="0" presId="urn:microsoft.com/office/officeart/2005/8/layout/cycle8"/>
    <dgm:cxn modelId="{B9B53E3C-F579-4B14-A92A-202764C308B8}" type="presParOf" srcId="{4E5FF383-32D5-4ED3-9FD4-A21B6DC65D65}" destId="{ADAA024B-433E-453C-A7B5-5671435F1A0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E1498-CD49-4A3F-8E7F-BFC5BAD34D76}">
      <dsp:nvSpPr>
        <dsp:cNvPr id="0" name=""/>
        <dsp:cNvSpPr/>
      </dsp:nvSpPr>
      <dsp:spPr>
        <a:xfrm>
          <a:off x="2120912" y="247967"/>
          <a:ext cx="3364992" cy="3364992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Открытость образовательного </a:t>
          </a:r>
          <a:r>
            <a:rPr lang="ru-RU" sz="1000" b="1" kern="1200" dirty="0" smtClean="0"/>
            <a:t>пространства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Манчестер</a:t>
          </a:r>
          <a:r>
            <a:rPr lang="ru-RU" sz="900" b="1" kern="1200" dirty="0" smtClean="0"/>
            <a:t> </a:t>
          </a:r>
          <a:endParaRPr lang="ru-RU" sz="900" kern="1200" dirty="0"/>
        </a:p>
      </dsp:txBody>
      <dsp:txXfrm>
        <a:off x="3876316" y="813607"/>
        <a:ext cx="1081604" cy="721069"/>
      </dsp:txXfrm>
    </dsp:sp>
    <dsp:sp modelId="{641EBD55-08C9-48AE-9C8E-2A5CB3017A90}">
      <dsp:nvSpPr>
        <dsp:cNvPr id="0" name=""/>
        <dsp:cNvSpPr/>
      </dsp:nvSpPr>
      <dsp:spPr>
        <a:xfrm>
          <a:off x="2149755" y="337700"/>
          <a:ext cx="3364992" cy="3364992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Временная </a:t>
          </a:r>
          <a:r>
            <a:rPr lang="ru-RU" sz="1000" b="1" kern="1200" dirty="0" smtClean="0"/>
            <a:t>динамика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МВШЭН</a:t>
          </a:r>
          <a:endParaRPr lang="ru-RU" sz="1000" b="1" kern="1200" dirty="0"/>
        </a:p>
      </dsp:txBody>
      <dsp:txXfrm>
        <a:off x="4316970" y="1875181"/>
        <a:ext cx="1001485" cy="801188"/>
      </dsp:txXfrm>
    </dsp:sp>
    <dsp:sp modelId="{ACE89C05-078A-4736-A43D-AEA1BACB3B56}">
      <dsp:nvSpPr>
        <dsp:cNvPr id="0" name=""/>
        <dsp:cNvSpPr/>
      </dsp:nvSpPr>
      <dsp:spPr>
        <a:xfrm>
          <a:off x="2073642" y="392983"/>
          <a:ext cx="3364992" cy="3364992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Ответственного учебного </a:t>
          </a:r>
          <a:r>
            <a:rPr lang="ru-RU" sz="1000" b="1" kern="1200" dirty="0" smtClean="0"/>
            <a:t>действия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НИУ ВШЭ</a:t>
          </a:r>
          <a:endParaRPr lang="ru-RU" sz="1000" b="1" kern="1200" dirty="0"/>
        </a:p>
      </dsp:txBody>
      <dsp:txXfrm>
        <a:off x="3275425" y="2756489"/>
        <a:ext cx="961426" cy="881307"/>
      </dsp:txXfrm>
    </dsp:sp>
    <dsp:sp modelId="{D7230C81-307A-4528-B3F5-68DB3E19DDC2}">
      <dsp:nvSpPr>
        <dsp:cNvPr id="0" name=""/>
        <dsp:cNvSpPr/>
      </dsp:nvSpPr>
      <dsp:spPr>
        <a:xfrm>
          <a:off x="1997529" y="337700"/>
          <a:ext cx="3364992" cy="3364992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Приоритет  образовательных </a:t>
          </a:r>
          <a:r>
            <a:rPr lang="ru-RU" sz="1000" b="1" kern="1200" dirty="0" smtClean="0"/>
            <a:t>результатов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Манчестер</a:t>
          </a:r>
          <a:endParaRPr lang="ru-RU" sz="1000" b="1" kern="1200" dirty="0"/>
        </a:p>
      </dsp:txBody>
      <dsp:txXfrm>
        <a:off x="2193820" y="1875181"/>
        <a:ext cx="1001485" cy="801188"/>
      </dsp:txXfrm>
    </dsp:sp>
    <dsp:sp modelId="{34764F5B-6EDD-444D-B4C6-5C9F9CC7AD1E}">
      <dsp:nvSpPr>
        <dsp:cNvPr id="0" name=""/>
        <dsp:cNvSpPr/>
      </dsp:nvSpPr>
      <dsp:spPr>
        <a:xfrm>
          <a:off x="2026372" y="247967"/>
          <a:ext cx="3364992" cy="3364992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Интеграция содержания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Манчестер</a:t>
          </a:r>
          <a:endParaRPr lang="ru-RU" sz="10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2554355" y="813607"/>
        <a:ext cx="1081604" cy="721069"/>
      </dsp:txXfrm>
    </dsp:sp>
    <dsp:sp modelId="{CF1375DB-8C10-4904-9CAA-467851A87549}">
      <dsp:nvSpPr>
        <dsp:cNvPr id="0" name=""/>
        <dsp:cNvSpPr/>
      </dsp:nvSpPr>
      <dsp:spPr>
        <a:xfrm>
          <a:off x="1912445" y="39658"/>
          <a:ext cx="3781610" cy="378161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E9AC-886C-4BAC-BBD4-9529BB62945C}">
      <dsp:nvSpPr>
        <dsp:cNvPr id="0" name=""/>
        <dsp:cNvSpPr/>
      </dsp:nvSpPr>
      <dsp:spPr>
        <a:xfrm>
          <a:off x="1941678" y="129362"/>
          <a:ext cx="3781610" cy="378161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63C1-8E2A-48A7-B8D9-149530B5285E}">
      <dsp:nvSpPr>
        <dsp:cNvPr id="0" name=""/>
        <dsp:cNvSpPr/>
      </dsp:nvSpPr>
      <dsp:spPr>
        <a:xfrm>
          <a:off x="1865333" y="184813"/>
          <a:ext cx="3781610" cy="378161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F42CF-040F-4984-8B39-72BD17FB709D}">
      <dsp:nvSpPr>
        <dsp:cNvPr id="0" name=""/>
        <dsp:cNvSpPr/>
      </dsp:nvSpPr>
      <dsp:spPr>
        <a:xfrm>
          <a:off x="1788987" y="129362"/>
          <a:ext cx="3781610" cy="378161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A024B-433E-453C-A7B5-5671435F1A0B}">
      <dsp:nvSpPr>
        <dsp:cNvPr id="0" name=""/>
        <dsp:cNvSpPr/>
      </dsp:nvSpPr>
      <dsp:spPr>
        <a:xfrm>
          <a:off x="1818221" y="39658"/>
          <a:ext cx="3781610" cy="378161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E1498-CD49-4A3F-8E7F-BFC5BAD34D76}">
      <dsp:nvSpPr>
        <dsp:cNvPr id="0" name=""/>
        <dsp:cNvSpPr/>
      </dsp:nvSpPr>
      <dsp:spPr>
        <a:xfrm>
          <a:off x="361209" y="279159"/>
          <a:ext cx="3305185" cy="3305185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Открытость образовательного </a:t>
          </a:r>
          <a:r>
            <a:rPr lang="ru-RU" sz="900" b="1" kern="1200" dirty="0" smtClean="0"/>
            <a:t>пространства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Манчестер </a:t>
          </a:r>
          <a:endParaRPr lang="ru-RU" sz="900" kern="1200" dirty="0"/>
        </a:p>
      </dsp:txBody>
      <dsp:txXfrm>
        <a:off x="2085414" y="834745"/>
        <a:ext cx="1062381" cy="708254"/>
      </dsp:txXfrm>
    </dsp:sp>
    <dsp:sp modelId="{641EBD55-08C9-48AE-9C8E-2A5CB3017A90}">
      <dsp:nvSpPr>
        <dsp:cNvPr id="0" name=""/>
        <dsp:cNvSpPr/>
      </dsp:nvSpPr>
      <dsp:spPr>
        <a:xfrm>
          <a:off x="389539" y="367298"/>
          <a:ext cx="3305185" cy="3305185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Временная </a:t>
          </a:r>
          <a:r>
            <a:rPr lang="ru-RU" sz="1100" b="1" kern="1200" dirty="0" smtClean="0"/>
            <a:t>динамика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МВШСЕН</a:t>
          </a:r>
          <a:endParaRPr lang="ru-RU" sz="1100" b="1" kern="1200" dirty="0"/>
        </a:p>
      </dsp:txBody>
      <dsp:txXfrm>
        <a:off x="2518236" y="1877453"/>
        <a:ext cx="983686" cy="786949"/>
      </dsp:txXfrm>
    </dsp:sp>
    <dsp:sp modelId="{ACE89C05-078A-4736-A43D-AEA1BACB3B56}">
      <dsp:nvSpPr>
        <dsp:cNvPr id="0" name=""/>
        <dsp:cNvSpPr/>
      </dsp:nvSpPr>
      <dsp:spPr>
        <a:xfrm>
          <a:off x="314779" y="421597"/>
          <a:ext cx="3305185" cy="3305185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Ответственного учебного </a:t>
          </a:r>
          <a:r>
            <a:rPr lang="ru-RU" sz="1100" b="1" kern="1200" dirty="0" smtClean="0"/>
            <a:t>действия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НИУ ВШЭ</a:t>
          </a:r>
          <a:endParaRPr lang="ru-RU" sz="1100" b="1" kern="1200" dirty="0"/>
        </a:p>
      </dsp:txBody>
      <dsp:txXfrm>
        <a:off x="1495203" y="2743097"/>
        <a:ext cx="944338" cy="865643"/>
      </dsp:txXfrm>
    </dsp:sp>
    <dsp:sp modelId="{D7230C81-307A-4528-B3F5-68DB3E19DDC2}">
      <dsp:nvSpPr>
        <dsp:cNvPr id="0" name=""/>
        <dsp:cNvSpPr/>
      </dsp:nvSpPr>
      <dsp:spPr>
        <a:xfrm>
          <a:off x="240019" y="367298"/>
          <a:ext cx="3305185" cy="3305185"/>
        </a:xfrm>
        <a:prstGeom prst="pie">
          <a:avLst>
            <a:gd name="adj1" fmla="val 7560000"/>
            <a:gd name="adj2" fmla="val 1188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Приоритет  образовательных </a:t>
          </a:r>
          <a:r>
            <a:rPr lang="ru-RU" sz="1100" b="1" kern="1200" dirty="0" smtClean="0"/>
            <a:t>результатов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Манчестер</a:t>
          </a:r>
          <a:endParaRPr lang="ru-RU" sz="1100" b="1" kern="1200" dirty="0"/>
        </a:p>
      </dsp:txBody>
      <dsp:txXfrm>
        <a:off x="432821" y="1877453"/>
        <a:ext cx="983686" cy="786949"/>
      </dsp:txXfrm>
    </dsp:sp>
    <dsp:sp modelId="{34764F5B-6EDD-444D-B4C6-5C9F9CC7AD1E}">
      <dsp:nvSpPr>
        <dsp:cNvPr id="0" name=""/>
        <dsp:cNvSpPr/>
      </dsp:nvSpPr>
      <dsp:spPr>
        <a:xfrm>
          <a:off x="268349" y="279159"/>
          <a:ext cx="3305185" cy="330518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Интеграция содержания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Манчестер</a:t>
          </a:r>
          <a:endParaRPr lang="ru-RU" sz="11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786948" y="834745"/>
        <a:ext cx="1062381" cy="708254"/>
      </dsp:txXfrm>
    </dsp:sp>
    <dsp:sp modelId="{CF1375DB-8C10-4904-9CAA-467851A87549}">
      <dsp:nvSpPr>
        <dsp:cNvPr id="0" name=""/>
        <dsp:cNvSpPr/>
      </dsp:nvSpPr>
      <dsp:spPr>
        <a:xfrm>
          <a:off x="156447" y="74552"/>
          <a:ext cx="3714399" cy="371439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E9AC-886C-4BAC-BBD4-9529BB62945C}">
      <dsp:nvSpPr>
        <dsp:cNvPr id="0" name=""/>
        <dsp:cNvSpPr/>
      </dsp:nvSpPr>
      <dsp:spPr>
        <a:xfrm>
          <a:off x="185161" y="162662"/>
          <a:ext cx="3714399" cy="371439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63C1-8E2A-48A7-B8D9-149530B5285E}">
      <dsp:nvSpPr>
        <dsp:cNvPr id="0" name=""/>
        <dsp:cNvSpPr/>
      </dsp:nvSpPr>
      <dsp:spPr>
        <a:xfrm>
          <a:off x="110172" y="217127"/>
          <a:ext cx="3714399" cy="371439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F42CF-040F-4984-8B39-72BD17FB709D}">
      <dsp:nvSpPr>
        <dsp:cNvPr id="0" name=""/>
        <dsp:cNvSpPr/>
      </dsp:nvSpPr>
      <dsp:spPr>
        <a:xfrm>
          <a:off x="35184" y="162662"/>
          <a:ext cx="3714399" cy="371439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A024B-433E-453C-A7B5-5671435F1A0B}">
      <dsp:nvSpPr>
        <dsp:cNvPr id="0" name=""/>
        <dsp:cNvSpPr/>
      </dsp:nvSpPr>
      <dsp:spPr>
        <a:xfrm>
          <a:off x="63898" y="74552"/>
          <a:ext cx="3714399" cy="371439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E1498-CD49-4A3F-8E7F-BFC5BAD34D76}">
      <dsp:nvSpPr>
        <dsp:cNvPr id="0" name=""/>
        <dsp:cNvSpPr/>
      </dsp:nvSpPr>
      <dsp:spPr>
        <a:xfrm>
          <a:off x="361209" y="279159"/>
          <a:ext cx="3305185" cy="3305185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Открытость образовательного </a:t>
          </a:r>
          <a:r>
            <a:rPr lang="ru-RU" sz="900" b="1" kern="1200" dirty="0" smtClean="0"/>
            <a:t>пространства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Манчестер </a:t>
          </a:r>
          <a:endParaRPr lang="ru-RU" sz="900" kern="1200" dirty="0"/>
        </a:p>
      </dsp:txBody>
      <dsp:txXfrm>
        <a:off x="2085414" y="834745"/>
        <a:ext cx="1062381" cy="708254"/>
      </dsp:txXfrm>
    </dsp:sp>
    <dsp:sp modelId="{641EBD55-08C9-48AE-9C8E-2A5CB3017A90}">
      <dsp:nvSpPr>
        <dsp:cNvPr id="0" name=""/>
        <dsp:cNvSpPr/>
      </dsp:nvSpPr>
      <dsp:spPr>
        <a:xfrm>
          <a:off x="389539" y="367298"/>
          <a:ext cx="3305185" cy="3305185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Временная </a:t>
          </a:r>
          <a:r>
            <a:rPr lang="ru-RU" sz="1100" b="1" kern="1200" dirty="0" smtClean="0"/>
            <a:t>динамика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МВШСЕН</a:t>
          </a:r>
          <a:endParaRPr lang="ru-RU" sz="1100" b="1" kern="1200" dirty="0"/>
        </a:p>
      </dsp:txBody>
      <dsp:txXfrm>
        <a:off x="2518236" y="1877453"/>
        <a:ext cx="983686" cy="786949"/>
      </dsp:txXfrm>
    </dsp:sp>
    <dsp:sp modelId="{ACE89C05-078A-4736-A43D-AEA1BACB3B56}">
      <dsp:nvSpPr>
        <dsp:cNvPr id="0" name=""/>
        <dsp:cNvSpPr/>
      </dsp:nvSpPr>
      <dsp:spPr>
        <a:xfrm>
          <a:off x="314779" y="421597"/>
          <a:ext cx="3305185" cy="3305185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Ответственного учебного </a:t>
          </a:r>
          <a:r>
            <a:rPr lang="ru-RU" sz="1100" b="1" kern="1200" dirty="0" smtClean="0"/>
            <a:t>действия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НИУ ВШЭ</a:t>
          </a:r>
          <a:endParaRPr lang="ru-RU" sz="1100" b="1" kern="1200" dirty="0"/>
        </a:p>
      </dsp:txBody>
      <dsp:txXfrm>
        <a:off x="1495203" y="2743097"/>
        <a:ext cx="944338" cy="865643"/>
      </dsp:txXfrm>
    </dsp:sp>
    <dsp:sp modelId="{D7230C81-307A-4528-B3F5-68DB3E19DDC2}">
      <dsp:nvSpPr>
        <dsp:cNvPr id="0" name=""/>
        <dsp:cNvSpPr/>
      </dsp:nvSpPr>
      <dsp:spPr>
        <a:xfrm>
          <a:off x="240019" y="367298"/>
          <a:ext cx="3305185" cy="3305185"/>
        </a:xfrm>
        <a:prstGeom prst="pie">
          <a:avLst>
            <a:gd name="adj1" fmla="val 7560000"/>
            <a:gd name="adj2" fmla="val 1188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Приоритет  образовательных </a:t>
          </a:r>
          <a:r>
            <a:rPr lang="ru-RU" sz="1100" b="1" kern="1200" dirty="0" smtClean="0"/>
            <a:t>результатов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Манчестер</a:t>
          </a:r>
          <a:endParaRPr lang="ru-RU" sz="1100" b="1" kern="1200" dirty="0"/>
        </a:p>
      </dsp:txBody>
      <dsp:txXfrm>
        <a:off x="432821" y="1877453"/>
        <a:ext cx="983686" cy="786949"/>
      </dsp:txXfrm>
    </dsp:sp>
    <dsp:sp modelId="{34764F5B-6EDD-444D-B4C6-5C9F9CC7AD1E}">
      <dsp:nvSpPr>
        <dsp:cNvPr id="0" name=""/>
        <dsp:cNvSpPr/>
      </dsp:nvSpPr>
      <dsp:spPr>
        <a:xfrm>
          <a:off x="268349" y="279159"/>
          <a:ext cx="3305185" cy="330518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Интеграция содержания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Манчестер</a:t>
          </a:r>
          <a:endParaRPr lang="ru-RU" sz="11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786948" y="834745"/>
        <a:ext cx="1062381" cy="708254"/>
      </dsp:txXfrm>
    </dsp:sp>
    <dsp:sp modelId="{CF1375DB-8C10-4904-9CAA-467851A87549}">
      <dsp:nvSpPr>
        <dsp:cNvPr id="0" name=""/>
        <dsp:cNvSpPr/>
      </dsp:nvSpPr>
      <dsp:spPr>
        <a:xfrm>
          <a:off x="156447" y="74552"/>
          <a:ext cx="3714399" cy="371439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E9AC-886C-4BAC-BBD4-9529BB62945C}">
      <dsp:nvSpPr>
        <dsp:cNvPr id="0" name=""/>
        <dsp:cNvSpPr/>
      </dsp:nvSpPr>
      <dsp:spPr>
        <a:xfrm>
          <a:off x="185161" y="162662"/>
          <a:ext cx="3714399" cy="371439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63C1-8E2A-48A7-B8D9-149530B5285E}">
      <dsp:nvSpPr>
        <dsp:cNvPr id="0" name=""/>
        <dsp:cNvSpPr/>
      </dsp:nvSpPr>
      <dsp:spPr>
        <a:xfrm>
          <a:off x="110172" y="217127"/>
          <a:ext cx="3714399" cy="371439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F42CF-040F-4984-8B39-72BD17FB709D}">
      <dsp:nvSpPr>
        <dsp:cNvPr id="0" name=""/>
        <dsp:cNvSpPr/>
      </dsp:nvSpPr>
      <dsp:spPr>
        <a:xfrm>
          <a:off x="35184" y="162662"/>
          <a:ext cx="3714399" cy="371439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A024B-433E-453C-A7B5-5671435F1A0B}">
      <dsp:nvSpPr>
        <dsp:cNvPr id="0" name=""/>
        <dsp:cNvSpPr/>
      </dsp:nvSpPr>
      <dsp:spPr>
        <a:xfrm>
          <a:off x="63898" y="74552"/>
          <a:ext cx="3714399" cy="371439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53791-CF41-413C-AE07-7908E3EEBF50}">
      <dsp:nvSpPr>
        <dsp:cNvPr id="0" name=""/>
        <dsp:cNvSpPr/>
      </dsp:nvSpPr>
      <dsp:spPr>
        <a:xfrm rot="5400000">
          <a:off x="420541" y="1404740"/>
          <a:ext cx="1266210" cy="2106945"/>
        </a:xfrm>
        <a:prstGeom prst="corner">
          <a:avLst>
            <a:gd name="adj1" fmla="val 16120"/>
            <a:gd name="adj2" fmla="val 1611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86F220F-4891-499E-AB2D-C008519389D3}">
      <dsp:nvSpPr>
        <dsp:cNvPr id="0" name=""/>
        <dsp:cNvSpPr/>
      </dsp:nvSpPr>
      <dsp:spPr>
        <a:xfrm>
          <a:off x="209179" y="2034263"/>
          <a:ext cx="1902162" cy="166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</a:rPr>
            <a:t>Образовательные результаты программы</a:t>
          </a:r>
          <a:endParaRPr lang="ru-RU" sz="2000" b="0" kern="1200" dirty="0">
            <a:solidFill>
              <a:schemeClr val="bg1"/>
            </a:solidFill>
          </a:endParaRPr>
        </a:p>
      </dsp:txBody>
      <dsp:txXfrm>
        <a:off x="209179" y="2034263"/>
        <a:ext cx="1902162" cy="1667356"/>
      </dsp:txXfrm>
    </dsp:sp>
    <dsp:sp modelId="{F6D3AC15-BF33-4C40-8E7C-B64CB897CAE6}">
      <dsp:nvSpPr>
        <dsp:cNvPr id="0" name=""/>
        <dsp:cNvSpPr/>
      </dsp:nvSpPr>
      <dsp:spPr>
        <a:xfrm>
          <a:off x="1752443" y="1249625"/>
          <a:ext cx="358898" cy="358898"/>
        </a:xfrm>
        <a:prstGeom prst="triangle">
          <a:avLst>
            <a:gd name="adj" fmla="val 1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8E252423-89BA-4A3C-BB99-76211345E831}">
      <dsp:nvSpPr>
        <dsp:cNvPr id="0" name=""/>
        <dsp:cNvSpPr/>
      </dsp:nvSpPr>
      <dsp:spPr>
        <a:xfrm rot="5400000">
          <a:off x="2749159" y="828521"/>
          <a:ext cx="1266210" cy="2106945"/>
        </a:xfrm>
        <a:prstGeom prst="corner">
          <a:avLst>
            <a:gd name="adj1" fmla="val 16120"/>
            <a:gd name="adj2" fmla="val 1611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007D010-4AC3-4660-96D2-437ED6EA0FE4}">
      <dsp:nvSpPr>
        <dsp:cNvPr id="0" name=""/>
        <dsp:cNvSpPr/>
      </dsp:nvSpPr>
      <dsp:spPr>
        <a:xfrm>
          <a:off x="2537797" y="1458044"/>
          <a:ext cx="1902162" cy="166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</a:rPr>
            <a:t>Образовательные результаты модуля/дисциплины</a:t>
          </a:r>
          <a:endParaRPr lang="ru-RU" sz="2000" b="0" kern="1200" dirty="0">
            <a:solidFill>
              <a:schemeClr val="bg1"/>
            </a:solidFill>
          </a:endParaRPr>
        </a:p>
      </dsp:txBody>
      <dsp:txXfrm>
        <a:off x="2537797" y="1458044"/>
        <a:ext cx="1902162" cy="1667356"/>
      </dsp:txXfrm>
    </dsp:sp>
    <dsp:sp modelId="{6600D991-3748-4580-ADD9-C96413F7E00B}">
      <dsp:nvSpPr>
        <dsp:cNvPr id="0" name=""/>
        <dsp:cNvSpPr/>
      </dsp:nvSpPr>
      <dsp:spPr>
        <a:xfrm>
          <a:off x="4081061" y="673406"/>
          <a:ext cx="358898" cy="358898"/>
        </a:xfrm>
        <a:prstGeom prst="triangle">
          <a:avLst>
            <a:gd name="adj" fmla="val 1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801838B3-D229-4B43-A935-7CA8FB2CFED7}">
      <dsp:nvSpPr>
        <dsp:cNvPr id="0" name=""/>
        <dsp:cNvSpPr/>
      </dsp:nvSpPr>
      <dsp:spPr>
        <a:xfrm rot="5400000">
          <a:off x="5077777" y="252303"/>
          <a:ext cx="1266210" cy="2106945"/>
        </a:xfrm>
        <a:prstGeom prst="corner">
          <a:avLst>
            <a:gd name="adj1" fmla="val 16120"/>
            <a:gd name="adj2" fmla="val 1611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FD519E1-0BC0-4A60-A44A-ED1AE19D4021}">
      <dsp:nvSpPr>
        <dsp:cNvPr id="0" name=""/>
        <dsp:cNvSpPr/>
      </dsp:nvSpPr>
      <dsp:spPr>
        <a:xfrm>
          <a:off x="4866415" y="881825"/>
          <a:ext cx="1902162" cy="166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</a:rPr>
            <a:t>Образовательные результаты учебного занятия</a:t>
          </a:r>
          <a:endParaRPr lang="ru-RU" sz="2000" b="0" kern="1200" dirty="0">
            <a:solidFill>
              <a:schemeClr val="bg1"/>
            </a:solidFill>
          </a:endParaRPr>
        </a:p>
      </dsp:txBody>
      <dsp:txXfrm>
        <a:off x="4866415" y="881825"/>
        <a:ext cx="1902162" cy="1667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E1498-CD49-4A3F-8E7F-BFC5BAD34D76}">
      <dsp:nvSpPr>
        <dsp:cNvPr id="0" name=""/>
        <dsp:cNvSpPr/>
      </dsp:nvSpPr>
      <dsp:spPr>
        <a:xfrm>
          <a:off x="343363" y="364325"/>
          <a:ext cx="3141892" cy="3141892"/>
        </a:xfrm>
        <a:prstGeom prst="pie">
          <a:avLst>
            <a:gd name="adj1" fmla="val 16200000"/>
            <a:gd name="adj2" fmla="val 2052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Открытость образовательного </a:t>
          </a:r>
          <a:r>
            <a:rPr lang="ru-RU" sz="900" b="1" kern="1200" dirty="0" smtClean="0"/>
            <a:t>пространства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Манчестер </a:t>
          </a:r>
          <a:endParaRPr lang="ru-RU" sz="900" kern="1200" dirty="0"/>
        </a:p>
      </dsp:txBody>
      <dsp:txXfrm>
        <a:off x="1982384" y="892462"/>
        <a:ext cx="1009893" cy="673262"/>
      </dsp:txXfrm>
    </dsp:sp>
    <dsp:sp modelId="{641EBD55-08C9-48AE-9C8E-2A5CB3017A90}">
      <dsp:nvSpPr>
        <dsp:cNvPr id="0" name=""/>
        <dsp:cNvSpPr/>
      </dsp:nvSpPr>
      <dsp:spPr>
        <a:xfrm>
          <a:off x="370294" y="448108"/>
          <a:ext cx="3141892" cy="3141892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Временная </a:t>
          </a:r>
          <a:r>
            <a:rPr lang="ru-RU" sz="1100" b="1" kern="1200" dirty="0" smtClean="0"/>
            <a:t>динамика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МВШСЕН</a:t>
          </a:r>
          <a:endParaRPr lang="ru-RU" sz="1100" b="1" kern="1200" dirty="0"/>
        </a:p>
      </dsp:txBody>
      <dsp:txXfrm>
        <a:off x="2393822" y="1883654"/>
        <a:ext cx="935087" cy="748069"/>
      </dsp:txXfrm>
    </dsp:sp>
    <dsp:sp modelId="{ACE89C05-078A-4736-A43D-AEA1BACB3B56}">
      <dsp:nvSpPr>
        <dsp:cNvPr id="0" name=""/>
        <dsp:cNvSpPr/>
      </dsp:nvSpPr>
      <dsp:spPr>
        <a:xfrm>
          <a:off x="299227" y="499725"/>
          <a:ext cx="3141892" cy="3141892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Ответственного учебного </a:t>
          </a:r>
          <a:r>
            <a:rPr lang="ru-RU" sz="1100" b="1" kern="1200" dirty="0" smtClean="0"/>
            <a:t>действия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НИУ ВШЭ</a:t>
          </a:r>
          <a:endParaRPr lang="ru-RU" sz="1100" b="1" kern="1200" dirty="0"/>
        </a:p>
      </dsp:txBody>
      <dsp:txXfrm>
        <a:off x="1421332" y="2706530"/>
        <a:ext cx="897683" cy="822876"/>
      </dsp:txXfrm>
    </dsp:sp>
    <dsp:sp modelId="{D7230C81-307A-4528-B3F5-68DB3E19DDC2}">
      <dsp:nvSpPr>
        <dsp:cNvPr id="0" name=""/>
        <dsp:cNvSpPr/>
      </dsp:nvSpPr>
      <dsp:spPr>
        <a:xfrm>
          <a:off x="228161" y="448108"/>
          <a:ext cx="3141892" cy="3141892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Приоритет  образовательных </a:t>
          </a:r>
          <a:r>
            <a:rPr lang="ru-RU" sz="1100" b="1" kern="1200" dirty="0" smtClean="0"/>
            <a:t>результатов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Манчестер</a:t>
          </a:r>
          <a:endParaRPr lang="ru-RU" sz="1100" b="1" kern="1200" dirty="0"/>
        </a:p>
      </dsp:txBody>
      <dsp:txXfrm>
        <a:off x="411438" y="1883654"/>
        <a:ext cx="935087" cy="748069"/>
      </dsp:txXfrm>
    </dsp:sp>
    <dsp:sp modelId="{34764F5B-6EDD-444D-B4C6-5C9F9CC7AD1E}">
      <dsp:nvSpPr>
        <dsp:cNvPr id="0" name=""/>
        <dsp:cNvSpPr/>
      </dsp:nvSpPr>
      <dsp:spPr>
        <a:xfrm>
          <a:off x="255091" y="364325"/>
          <a:ext cx="3141892" cy="3141892"/>
        </a:xfrm>
        <a:prstGeom prst="pie">
          <a:avLst>
            <a:gd name="adj1" fmla="val 11880000"/>
            <a:gd name="adj2" fmla="val 162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Интеграция содержания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Манчестер</a:t>
          </a:r>
          <a:endParaRPr lang="ru-RU" sz="11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748069" y="892462"/>
        <a:ext cx="1009893" cy="673262"/>
      </dsp:txXfrm>
    </dsp:sp>
    <dsp:sp modelId="{CF1375DB-8C10-4904-9CAA-467851A87549}">
      <dsp:nvSpPr>
        <dsp:cNvPr id="0" name=""/>
        <dsp:cNvSpPr/>
      </dsp:nvSpPr>
      <dsp:spPr>
        <a:xfrm>
          <a:off x="148717" y="169826"/>
          <a:ext cx="3530888" cy="35308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E9AC-886C-4BAC-BBD4-9529BB62945C}">
      <dsp:nvSpPr>
        <dsp:cNvPr id="0" name=""/>
        <dsp:cNvSpPr/>
      </dsp:nvSpPr>
      <dsp:spPr>
        <a:xfrm>
          <a:off x="176013" y="253583"/>
          <a:ext cx="3530888" cy="35308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63C1-8E2A-48A7-B8D9-149530B5285E}">
      <dsp:nvSpPr>
        <dsp:cNvPr id="0" name=""/>
        <dsp:cNvSpPr/>
      </dsp:nvSpPr>
      <dsp:spPr>
        <a:xfrm>
          <a:off x="104729" y="305357"/>
          <a:ext cx="3530888" cy="35308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F42CF-040F-4984-8B39-72BD17FB709D}">
      <dsp:nvSpPr>
        <dsp:cNvPr id="0" name=""/>
        <dsp:cNvSpPr/>
      </dsp:nvSpPr>
      <dsp:spPr>
        <a:xfrm>
          <a:off x="33446" y="253583"/>
          <a:ext cx="3530888" cy="35308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A024B-433E-453C-A7B5-5671435F1A0B}">
      <dsp:nvSpPr>
        <dsp:cNvPr id="0" name=""/>
        <dsp:cNvSpPr/>
      </dsp:nvSpPr>
      <dsp:spPr>
        <a:xfrm>
          <a:off x="40121" y="200016"/>
          <a:ext cx="3530888" cy="35308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E1498-CD49-4A3F-8E7F-BFC5BAD34D76}">
      <dsp:nvSpPr>
        <dsp:cNvPr id="0" name=""/>
        <dsp:cNvSpPr/>
      </dsp:nvSpPr>
      <dsp:spPr>
        <a:xfrm>
          <a:off x="343363" y="364325"/>
          <a:ext cx="3141892" cy="3141892"/>
        </a:xfrm>
        <a:prstGeom prst="pie">
          <a:avLst>
            <a:gd name="adj1" fmla="val 16200000"/>
            <a:gd name="adj2" fmla="val 2052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Открытость образовательного </a:t>
          </a:r>
          <a:r>
            <a:rPr lang="ru-RU" sz="900" b="1" kern="1200" dirty="0" smtClean="0"/>
            <a:t>пространства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Манчестер </a:t>
          </a:r>
          <a:endParaRPr lang="ru-RU" sz="900" kern="1200" dirty="0"/>
        </a:p>
      </dsp:txBody>
      <dsp:txXfrm>
        <a:off x="1982384" y="892462"/>
        <a:ext cx="1009893" cy="673262"/>
      </dsp:txXfrm>
    </dsp:sp>
    <dsp:sp modelId="{641EBD55-08C9-48AE-9C8E-2A5CB3017A90}">
      <dsp:nvSpPr>
        <dsp:cNvPr id="0" name=""/>
        <dsp:cNvSpPr/>
      </dsp:nvSpPr>
      <dsp:spPr>
        <a:xfrm>
          <a:off x="370294" y="448108"/>
          <a:ext cx="3141892" cy="3141892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Временная </a:t>
          </a:r>
          <a:r>
            <a:rPr lang="ru-RU" sz="1100" b="1" kern="1200" dirty="0" smtClean="0"/>
            <a:t>динамика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МВШСЕН</a:t>
          </a:r>
          <a:endParaRPr lang="ru-RU" sz="1100" b="1" kern="1200" dirty="0"/>
        </a:p>
      </dsp:txBody>
      <dsp:txXfrm>
        <a:off x="2393822" y="1883654"/>
        <a:ext cx="935087" cy="748069"/>
      </dsp:txXfrm>
    </dsp:sp>
    <dsp:sp modelId="{ACE89C05-078A-4736-A43D-AEA1BACB3B56}">
      <dsp:nvSpPr>
        <dsp:cNvPr id="0" name=""/>
        <dsp:cNvSpPr/>
      </dsp:nvSpPr>
      <dsp:spPr>
        <a:xfrm>
          <a:off x="299227" y="499725"/>
          <a:ext cx="3141892" cy="3141892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Ответственного учебного </a:t>
          </a:r>
          <a:r>
            <a:rPr lang="ru-RU" sz="1100" b="1" kern="1200" dirty="0" smtClean="0"/>
            <a:t>действия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НИУ ВШЭ</a:t>
          </a:r>
          <a:endParaRPr lang="ru-RU" sz="1100" b="1" kern="1200" dirty="0"/>
        </a:p>
      </dsp:txBody>
      <dsp:txXfrm>
        <a:off x="1421332" y="2706530"/>
        <a:ext cx="897683" cy="822876"/>
      </dsp:txXfrm>
    </dsp:sp>
    <dsp:sp modelId="{D7230C81-307A-4528-B3F5-68DB3E19DDC2}">
      <dsp:nvSpPr>
        <dsp:cNvPr id="0" name=""/>
        <dsp:cNvSpPr/>
      </dsp:nvSpPr>
      <dsp:spPr>
        <a:xfrm>
          <a:off x="228161" y="448108"/>
          <a:ext cx="3141892" cy="3141892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Приоритет  образовательных </a:t>
          </a:r>
          <a:r>
            <a:rPr lang="ru-RU" sz="1100" b="1" kern="1200" dirty="0" smtClean="0"/>
            <a:t>результатов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Манчестер</a:t>
          </a:r>
          <a:endParaRPr lang="ru-RU" sz="1100" b="1" kern="1200" dirty="0"/>
        </a:p>
      </dsp:txBody>
      <dsp:txXfrm>
        <a:off x="411438" y="1883654"/>
        <a:ext cx="935087" cy="748069"/>
      </dsp:txXfrm>
    </dsp:sp>
    <dsp:sp modelId="{34764F5B-6EDD-444D-B4C6-5C9F9CC7AD1E}">
      <dsp:nvSpPr>
        <dsp:cNvPr id="0" name=""/>
        <dsp:cNvSpPr/>
      </dsp:nvSpPr>
      <dsp:spPr>
        <a:xfrm>
          <a:off x="255091" y="364325"/>
          <a:ext cx="3141892" cy="3141892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Интеграция содержания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Манчестер</a:t>
          </a:r>
          <a:endParaRPr lang="ru-RU" sz="11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748069" y="892462"/>
        <a:ext cx="1009893" cy="673262"/>
      </dsp:txXfrm>
    </dsp:sp>
    <dsp:sp modelId="{CF1375DB-8C10-4904-9CAA-467851A87549}">
      <dsp:nvSpPr>
        <dsp:cNvPr id="0" name=""/>
        <dsp:cNvSpPr/>
      </dsp:nvSpPr>
      <dsp:spPr>
        <a:xfrm>
          <a:off x="148717" y="169826"/>
          <a:ext cx="3530888" cy="35308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E9AC-886C-4BAC-BBD4-9529BB62945C}">
      <dsp:nvSpPr>
        <dsp:cNvPr id="0" name=""/>
        <dsp:cNvSpPr/>
      </dsp:nvSpPr>
      <dsp:spPr>
        <a:xfrm>
          <a:off x="176013" y="253583"/>
          <a:ext cx="3530888" cy="35308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63C1-8E2A-48A7-B8D9-149530B5285E}">
      <dsp:nvSpPr>
        <dsp:cNvPr id="0" name=""/>
        <dsp:cNvSpPr/>
      </dsp:nvSpPr>
      <dsp:spPr>
        <a:xfrm>
          <a:off x="104729" y="305357"/>
          <a:ext cx="3530888" cy="35308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F42CF-040F-4984-8B39-72BD17FB709D}">
      <dsp:nvSpPr>
        <dsp:cNvPr id="0" name=""/>
        <dsp:cNvSpPr/>
      </dsp:nvSpPr>
      <dsp:spPr>
        <a:xfrm>
          <a:off x="33446" y="253583"/>
          <a:ext cx="3530888" cy="35308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A024B-433E-453C-A7B5-5671435F1A0B}">
      <dsp:nvSpPr>
        <dsp:cNvPr id="0" name=""/>
        <dsp:cNvSpPr/>
      </dsp:nvSpPr>
      <dsp:spPr>
        <a:xfrm>
          <a:off x="40121" y="200016"/>
          <a:ext cx="3530888" cy="35308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E1498-CD49-4A3F-8E7F-BFC5BAD34D76}">
      <dsp:nvSpPr>
        <dsp:cNvPr id="0" name=""/>
        <dsp:cNvSpPr/>
      </dsp:nvSpPr>
      <dsp:spPr>
        <a:xfrm>
          <a:off x="427779" y="251793"/>
          <a:ext cx="3416903" cy="341690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Открытость образовательного </a:t>
          </a:r>
          <a:r>
            <a:rPr lang="ru-RU" sz="900" b="1" kern="1200" dirty="0" smtClean="0"/>
            <a:t>пространства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Манчестер </a:t>
          </a:r>
          <a:endParaRPr lang="ru-RU" sz="900" kern="1200" dirty="0"/>
        </a:p>
      </dsp:txBody>
      <dsp:txXfrm>
        <a:off x="2210264" y="826158"/>
        <a:ext cx="1098290" cy="732193"/>
      </dsp:txXfrm>
    </dsp:sp>
    <dsp:sp modelId="{641EBD55-08C9-48AE-9C8E-2A5CB3017A90}">
      <dsp:nvSpPr>
        <dsp:cNvPr id="0" name=""/>
        <dsp:cNvSpPr/>
      </dsp:nvSpPr>
      <dsp:spPr>
        <a:xfrm>
          <a:off x="457067" y="342910"/>
          <a:ext cx="3416903" cy="3416903"/>
        </a:xfrm>
        <a:prstGeom prst="pie">
          <a:avLst>
            <a:gd name="adj1" fmla="val 20520000"/>
            <a:gd name="adj2" fmla="val 324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Временная </a:t>
          </a:r>
          <a:r>
            <a:rPr lang="ru-RU" sz="1100" b="1" kern="1200" dirty="0" smtClean="0"/>
            <a:t>динамика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МВШСЕН</a:t>
          </a:r>
          <a:endParaRPr lang="ru-RU" sz="1100" b="1" kern="1200" dirty="0"/>
        </a:p>
      </dsp:txBody>
      <dsp:txXfrm>
        <a:off x="2657715" y="1904110"/>
        <a:ext cx="1016935" cy="813548"/>
      </dsp:txXfrm>
    </dsp:sp>
    <dsp:sp modelId="{ACE89C05-078A-4736-A43D-AEA1BACB3B56}">
      <dsp:nvSpPr>
        <dsp:cNvPr id="0" name=""/>
        <dsp:cNvSpPr/>
      </dsp:nvSpPr>
      <dsp:spPr>
        <a:xfrm>
          <a:off x="379780" y="399045"/>
          <a:ext cx="3416903" cy="341690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Ответственного учебного </a:t>
          </a:r>
          <a:r>
            <a:rPr lang="ru-RU" sz="1100" b="1" kern="1200" dirty="0" smtClean="0"/>
            <a:t>действия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НИУ ВШЭ</a:t>
          </a:r>
          <a:endParaRPr lang="ru-RU" sz="1100" b="1" kern="1200" dirty="0"/>
        </a:p>
      </dsp:txBody>
      <dsp:txXfrm>
        <a:off x="1600102" y="2799013"/>
        <a:ext cx="976258" cy="894903"/>
      </dsp:txXfrm>
    </dsp:sp>
    <dsp:sp modelId="{D7230C81-307A-4528-B3F5-68DB3E19DDC2}">
      <dsp:nvSpPr>
        <dsp:cNvPr id="0" name=""/>
        <dsp:cNvSpPr/>
      </dsp:nvSpPr>
      <dsp:spPr>
        <a:xfrm>
          <a:off x="302493" y="342910"/>
          <a:ext cx="3416903" cy="341690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Приоритет  образовательных </a:t>
          </a:r>
          <a:r>
            <a:rPr lang="ru-RU" sz="1100" b="1" kern="1200" dirty="0" smtClean="0"/>
            <a:t>результатов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Манчестер</a:t>
          </a:r>
          <a:endParaRPr lang="ru-RU" sz="1100" b="1" kern="1200" dirty="0"/>
        </a:p>
      </dsp:txBody>
      <dsp:txXfrm>
        <a:off x="501812" y="1904110"/>
        <a:ext cx="1016935" cy="813548"/>
      </dsp:txXfrm>
    </dsp:sp>
    <dsp:sp modelId="{34764F5B-6EDD-444D-B4C6-5C9F9CC7AD1E}">
      <dsp:nvSpPr>
        <dsp:cNvPr id="0" name=""/>
        <dsp:cNvSpPr/>
      </dsp:nvSpPr>
      <dsp:spPr>
        <a:xfrm>
          <a:off x="331781" y="251793"/>
          <a:ext cx="3416903" cy="341690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Интеграция содержания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Манчестер</a:t>
          </a:r>
          <a:endParaRPr lang="ru-RU" sz="11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867909" y="826158"/>
        <a:ext cx="1098290" cy="732193"/>
      </dsp:txXfrm>
    </dsp:sp>
    <dsp:sp modelId="{CF1375DB-8C10-4904-9CAA-467851A87549}">
      <dsp:nvSpPr>
        <dsp:cNvPr id="0" name=""/>
        <dsp:cNvSpPr/>
      </dsp:nvSpPr>
      <dsp:spPr>
        <a:xfrm>
          <a:off x="216096" y="40270"/>
          <a:ext cx="3839948" cy="383994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E9AC-886C-4BAC-BBD4-9529BB62945C}">
      <dsp:nvSpPr>
        <dsp:cNvPr id="0" name=""/>
        <dsp:cNvSpPr/>
      </dsp:nvSpPr>
      <dsp:spPr>
        <a:xfrm>
          <a:off x="245780" y="131358"/>
          <a:ext cx="3839948" cy="383994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63C1-8E2A-48A7-B8D9-149530B5285E}">
      <dsp:nvSpPr>
        <dsp:cNvPr id="0" name=""/>
        <dsp:cNvSpPr/>
      </dsp:nvSpPr>
      <dsp:spPr>
        <a:xfrm>
          <a:off x="168257" y="187664"/>
          <a:ext cx="3839948" cy="383994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F42CF-040F-4984-8B39-72BD17FB709D}">
      <dsp:nvSpPr>
        <dsp:cNvPr id="0" name=""/>
        <dsp:cNvSpPr/>
      </dsp:nvSpPr>
      <dsp:spPr>
        <a:xfrm>
          <a:off x="90734" y="131358"/>
          <a:ext cx="3839948" cy="383994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A024B-433E-453C-A7B5-5671435F1A0B}">
      <dsp:nvSpPr>
        <dsp:cNvPr id="0" name=""/>
        <dsp:cNvSpPr/>
      </dsp:nvSpPr>
      <dsp:spPr>
        <a:xfrm>
          <a:off x="120419" y="40270"/>
          <a:ext cx="3839948" cy="383994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06F21-D5BF-496D-A11C-B4182D9149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853C3-2DC8-4774-B74A-28222098D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1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9D736-F50B-42C1-B85F-48FA7D089FE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9D736-F50B-42C1-B85F-48FA7D089FE4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9D736-F50B-42C1-B85F-48FA7D089FE4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9D736-F50B-42C1-B85F-48FA7D089FE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9D736-F50B-42C1-B85F-48FA7D089FE4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9D736-F50B-42C1-B85F-48FA7D089FE4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9D736-F50B-42C1-B85F-48FA7D089FE4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83D64-D2DE-448B-B35A-EE5748D37BF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08C1-FA71-4F5B-8D98-2D0501DFE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p=2&amp;text=%D1%86%D0%B8%D0%BA%D0%BB%20%D0%BF%D1%80%D0%BE%D0%B5%D0%BA%D1%82%D0%B8%D1%80%D0%BE%D0%B2%D0%B0%D0%BD%D0%B8%D1%8F%20%D1%81%D1%85%D0%B5%D0%BC%D0%B0&amp;fp=2&amp;pos=65&amp;uinfo=ww-1225-wh-767-fw-1000-fh-561-pd-1.059999942779541&amp;rpt=simage&amp;img_url=http://bus.znate.ru/pars_docs/refs/7/6925/6925-69_2.png" TargetMode="External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1.xml"/><Relationship Id="rId4" Type="http://schemas.openxmlformats.org/officeDocument/2006/relationships/hyperlink" Target="http://images.yandex.ru/yandsearch?text=%D0%A6%D0%B8%D0%BA%D0%BB%20%D0%9A%D0%BE%D0%BB%D0%B1%D0%B0&amp;fp=0&amp;pos=0&amp;rpt=simage&amp;uinfo=ww-1225-wh-767-fw-1000-fh-561-pd-1.059999942779541&amp;img_url=http://teambuilding.in.ua/wp-content/uploads/2011/04/ck.jpg" TargetMode="External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6.jpeg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8.png"/><Relationship Id="rId4" Type="http://schemas.openxmlformats.org/officeDocument/2006/relationships/diagramData" Target="../diagrams/data6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0.jpeg"/><Relationship Id="rId5" Type="http://schemas.openxmlformats.org/officeDocument/2006/relationships/diagramLayout" Target="../diagrams/layout8.xml"/><Relationship Id="rId10" Type="http://schemas.openxmlformats.org/officeDocument/2006/relationships/hyperlink" Target="http://images.yandex.ru/yandsearch?p=6&amp;text=%D1%83%D0%BC%D0%B5%D0%BD%D0%B8%D0%B5%20%D0%B4%D0%B5%D1%80%D0%B6%D0%B0%D1%82%D1%8C%20%D1%83%D0%B4%D0%B0%D1%80&amp;fp=6&amp;pos=198&amp;uinfo=ww-1225-wh-767-fw-1000-fh-561-pd-1.059999942779541&amp;rpt=simage&amp;img_url=http://dozor.kharkov.ua/content/documents/11017/1101627/mainNews-210x210-a0fe.jpg" TargetMode="External"/><Relationship Id="rId4" Type="http://schemas.openxmlformats.org/officeDocument/2006/relationships/diagramData" Target="../diagrams/data8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Подготовка директора к управлению школой на основании данных</a:t>
            </a:r>
            <a:br>
              <a:rPr lang="ru-RU" sz="2800" b="1" dirty="0"/>
            </a:br>
            <a:r>
              <a:rPr lang="ru-RU" sz="1800" b="1" dirty="0"/>
              <a:t>Магистерская программа </a:t>
            </a:r>
            <a:r>
              <a:rPr lang="ru-RU" sz="1800" b="1" dirty="0" smtClean="0"/>
              <a:t>«</a:t>
            </a:r>
            <a:r>
              <a:rPr lang="ru-RU" sz="1800" b="1" dirty="0"/>
              <a:t>Управление образованием»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Анатолий Каспржак</a:t>
            </a:r>
            <a:endParaRPr lang="ru-RU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Москва-Ярославль, 2016 </a:t>
            </a:r>
            <a:r>
              <a:rPr lang="en-US" sz="800" dirty="0" smtClean="0">
                <a:solidFill>
                  <a:schemeClr val="bg1"/>
                </a:solidFill>
              </a:rPr>
              <a:t>www.hse.ru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6916" y="1484784"/>
            <a:ext cx="28889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dirty="0" smtClean="0"/>
              <a:t>«…Программа </a:t>
            </a:r>
            <a:r>
              <a:rPr lang="ru-RU" sz="1200" dirty="0"/>
              <a:t>хорошо сбалансирована – распределение по обязательным и элективным дисциплинам, практике и НИС, выглядит примерно так, как это делается в ведущих университетах </a:t>
            </a:r>
            <a:r>
              <a:rPr lang="ru-RU" sz="1200" dirty="0" smtClean="0"/>
              <a:t>мира…»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464" y="2852936"/>
            <a:ext cx="289339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dirty="0" smtClean="0"/>
              <a:t>«…Методики</a:t>
            </a:r>
            <a:r>
              <a:rPr lang="ru-RU" sz="1200" dirty="0"/>
              <a:t>, применяемые преподавателями в работе со студентами (в том числе – дистанционные), весьма разнообразны и вполне соответствуют международному </a:t>
            </a:r>
            <a:r>
              <a:rPr lang="ru-RU" sz="1200" dirty="0" smtClean="0"/>
              <a:t>уровню…»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9721" y="5445224"/>
            <a:ext cx="28892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dirty="0" smtClean="0"/>
              <a:t>«…что </a:t>
            </a:r>
            <a:r>
              <a:rPr lang="ru-RU" sz="1200" dirty="0"/>
              <a:t>особенно важно, студенты в квалификационных работах демонстрируют заявленный в программах уровень </a:t>
            </a:r>
            <a:r>
              <a:rPr lang="ru-RU" sz="1200" dirty="0" smtClean="0"/>
              <a:t>подготовки...»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9721" y="4149080"/>
            <a:ext cx="288893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«…Анализ официальной информации о программе показал, что образовательная структура программы ‹…› соответствуют международному магистерскому уровню программ, а иногда и превосходит его…»</a:t>
            </a:r>
            <a:endParaRPr lang="ru-RU" sz="1200" dirty="0"/>
          </a:p>
        </p:txBody>
      </p:sp>
      <p:pic>
        <p:nvPicPr>
          <p:cNvPr id="7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0" b="-17650"/>
          <a:stretch/>
        </p:blipFill>
        <p:spPr bwMode="auto">
          <a:xfrm>
            <a:off x="8100392" y="5954081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28750" y="174171"/>
            <a:ext cx="7319963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Оценка магистерской программы «Управление образованием» преподавателями  западных университетов (2013 год)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Москва-Ярославль, 2016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656392"/>
              </p:ext>
            </p:extLst>
          </p:nvPr>
        </p:nvGraphicFramePr>
        <p:xfrm>
          <a:off x="3491880" y="1412776"/>
          <a:ext cx="5328592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85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dirty="0" smtClean="0">
                <a:solidFill>
                  <a:srgbClr val="003F82"/>
                </a:solidFill>
                <a:latin typeface="Myriad Pro" charset="0"/>
                <a:ea typeface="ＭＳ Ｐゴシック" pitchFamily="34" charset="-128"/>
              </a:rPr>
              <a:t>101000, Россия, Москва, Мясницкая ул., д. 20</a:t>
            </a:r>
          </a:p>
          <a:p>
            <a:r>
              <a:rPr lang="ru-RU" sz="1200" dirty="0" smtClean="0">
                <a:solidFill>
                  <a:srgbClr val="003F82"/>
                </a:solidFill>
                <a:latin typeface="Myriad Pro" charset="0"/>
                <a:ea typeface="ＭＳ Ｐゴシック" pitchFamily="34" charset="-128"/>
              </a:rPr>
              <a:t>Тел.: (495) 621-7983, факс: (495) 628-7931</a:t>
            </a:r>
            <a:endParaRPr lang="en-US" sz="1200" dirty="0" smtClean="0">
              <a:solidFill>
                <a:srgbClr val="003F82"/>
              </a:solidFill>
              <a:latin typeface="Myriad Pro" charset="0"/>
              <a:ea typeface="ＭＳ Ｐゴシック" pitchFamily="34" charset="-128"/>
            </a:endParaRPr>
          </a:p>
          <a:p>
            <a:r>
              <a:rPr lang="en-US" sz="1200" dirty="0" smtClean="0">
                <a:solidFill>
                  <a:srgbClr val="003F82"/>
                </a:solidFill>
                <a:latin typeface="Myriad Pro" charset="0"/>
                <a:ea typeface="ＭＳ Ｐゴシック" pitchFamily="34" charset="-128"/>
              </a:rPr>
              <a:t>www.hse.ru</a:t>
            </a:r>
            <a:endParaRPr lang="ru-RU" sz="1200" dirty="0" smtClean="0">
              <a:solidFill>
                <a:srgbClr val="003F82"/>
              </a:solidFill>
              <a:latin typeface="Myriad Pro" charset="0"/>
              <a:ea typeface="ＭＳ Ｐゴシック" pitchFamily="34" charset="-128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Москва-Ярославль, 2016 </a:t>
            </a:r>
            <a:r>
              <a:rPr lang="en-US" sz="800" dirty="0" smtClean="0">
                <a:solidFill>
                  <a:schemeClr val="bg1"/>
                </a:solidFill>
              </a:rPr>
              <a:t>www.hse.ru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46851071"/>
              </p:ext>
            </p:extLst>
          </p:nvPr>
        </p:nvGraphicFramePr>
        <p:xfrm>
          <a:off x="395536" y="973727"/>
          <a:ext cx="4090931" cy="384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16632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Распределение генеральной совокупности директоров </a:t>
            </a:r>
            <a:r>
              <a:rPr lang="ru-RU" sz="1400" b="1" dirty="0" smtClean="0"/>
              <a:t>по </a:t>
            </a:r>
            <a:r>
              <a:rPr lang="ru-RU" sz="1400" b="1" dirty="0"/>
              <a:t>стилям принятия управленческих решений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01618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Доля директоров общеобразовательных учреждений, использующих транзакционный и трансформационный стили </a:t>
            </a:r>
            <a:r>
              <a:rPr lang="ru-RU" sz="1400" b="1" dirty="0" smtClean="0">
                <a:latin typeface="+mj-lt"/>
              </a:rPr>
              <a:t>лидерства</a:t>
            </a:r>
            <a:endParaRPr lang="ru-RU" sz="1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97152"/>
            <a:ext cx="85329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Только 12% руководителей школ могут быть отнесены к трансформационным лидерам.</a:t>
            </a:r>
            <a:r>
              <a:rPr lang="ru-RU" dirty="0"/>
              <a:t> И только 11% – транзакционные лидеры</a:t>
            </a:r>
            <a:r>
              <a:rPr lang="en-US" dirty="0"/>
              <a:t> </a:t>
            </a:r>
            <a:r>
              <a:rPr lang="ru-RU" dirty="0"/>
              <a:t>– руководители с предрасположенностью к эффективной реализации изменений и смещению стиля лидерства в сторону трансформационного. </a:t>
            </a:r>
            <a:r>
              <a:rPr lang="ru-RU" b="1" dirty="0">
                <a:solidFill>
                  <a:srgbClr val="002060"/>
                </a:solidFill>
              </a:rPr>
              <a:t>Таков реформаторский потенциал нынешнего корпуса директоров.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96682710"/>
              </p:ext>
            </p:extLst>
          </p:nvPr>
        </p:nvGraphicFramePr>
        <p:xfrm>
          <a:off x="4662010" y="840283"/>
          <a:ext cx="4230470" cy="395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Выноска 2 (без границы) 6"/>
          <p:cNvSpPr/>
          <p:nvPr/>
        </p:nvSpPr>
        <p:spPr>
          <a:xfrm rot="16200000">
            <a:off x="1432647" y="375665"/>
            <a:ext cx="2678903" cy="403304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7212"/>
              <a:gd name="adj6" fmla="val -29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just">
              <a:spcBef>
                <a:spcPct val="20000"/>
              </a:spcBef>
            </a:pP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</a:rPr>
              <a:t>Управленец, стратег, организатор деятельности по генерированию идей. </a:t>
            </a:r>
            <a:endParaRPr lang="ru-RU" sz="1600" b="1" u="sng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ru-RU" sz="1600" b="1" u="sng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Занимается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не планированием, а проектированием «образа школы завтрашнего дня», организует деятельность по поиску путей и ресурсов перехода от сегодняшнего состояния – к проектируемому. Важнейшую роль начинает играть личные качества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управленца: умение «держать удар», создать команду.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Москва –Ярославль 2016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5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  <p:bldGraphic spid="6" grpId="0">
        <p:bldAsOne/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</a:t>
            </a:r>
            <a:r>
              <a:rPr lang="ru-RU" sz="800" dirty="0" smtClean="0">
                <a:solidFill>
                  <a:schemeClr val="bg1"/>
                </a:solidFill>
              </a:rPr>
              <a:t>,-Ярославль 2016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1428750" y="174171"/>
            <a:ext cx="7463730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Сложились принципы   конструирования программ подготовки 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лидеров образования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26" name="AutoShape 2"/>
          <p:cNvSpPr>
            <a:spLocks/>
          </p:cNvSpPr>
          <p:nvPr/>
        </p:nvSpPr>
        <p:spPr bwMode="auto">
          <a:xfrm>
            <a:off x="6646862" y="1665514"/>
            <a:ext cx="1790700" cy="914400"/>
          </a:xfrm>
          <a:prstGeom prst="callout1">
            <a:avLst>
              <a:gd name="adj1" fmla="val -8333"/>
              <a:gd name="adj2" fmla="val 93616"/>
              <a:gd name="adj3" fmla="val -8333"/>
              <a:gd name="adj4" fmla="val -675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Проектная логика разворачивания программы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/>
          </p:cNvSpPr>
          <p:nvPr/>
        </p:nvSpPr>
        <p:spPr bwMode="auto">
          <a:xfrm>
            <a:off x="534193" y="5401875"/>
            <a:ext cx="1789113" cy="914400"/>
          </a:xfrm>
          <a:prstGeom prst="callout1">
            <a:avLst>
              <a:gd name="adj1" fmla="val -8333"/>
              <a:gd name="adj2" fmla="val 6384"/>
              <a:gd name="adj3" fmla="val -5952"/>
              <a:gd name="adj4" fmla="val 16512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2</a:t>
            </a: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Обучение через реконструкцию опыта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://syrelena.ucoz.ru/Kolb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556792"/>
            <a:ext cx="2164523" cy="16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 descr="http://bus.znate.ru/pars_docs/refs/7/6925/6925-69_2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61" y="4684533"/>
            <a:ext cx="2680043" cy="16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94298592"/>
              </p:ext>
            </p:extLst>
          </p:nvPr>
        </p:nvGraphicFramePr>
        <p:xfrm>
          <a:off x="925286" y="1665514"/>
          <a:ext cx="7512277" cy="400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514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Москва-Ярославль, 2016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1428750" y="174171"/>
            <a:ext cx="7463730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Сложились принципы   конструирования программ подготовки 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лидеров образования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84368497"/>
              </p:ext>
            </p:extLst>
          </p:nvPr>
        </p:nvGraphicFramePr>
        <p:xfrm>
          <a:off x="259939" y="1665514"/>
          <a:ext cx="3934745" cy="400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6" name="AutoShape 2"/>
          <p:cNvSpPr>
            <a:spLocks/>
          </p:cNvSpPr>
          <p:nvPr/>
        </p:nvSpPr>
        <p:spPr bwMode="auto">
          <a:xfrm>
            <a:off x="6646862" y="1665514"/>
            <a:ext cx="1790700" cy="914400"/>
          </a:xfrm>
          <a:prstGeom prst="callout1">
            <a:avLst>
              <a:gd name="adj1" fmla="val -8333"/>
              <a:gd name="adj2" fmla="val 93616"/>
              <a:gd name="adj3" fmla="val -8333"/>
              <a:gd name="adj4" fmla="val -675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Проектная логика разворачивания программы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/>
          </p:cNvSpPr>
          <p:nvPr/>
        </p:nvSpPr>
        <p:spPr bwMode="auto">
          <a:xfrm>
            <a:off x="534193" y="5401875"/>
            <a:ext cx="1789113" cy="914400"/>
          </a:xfrm>
          <a:prstGeom prst="callout1">
            <a:avLst>
              <a:gd name="adj1" fmla="val -8333"/>
              <a:gd name="adj2" fmla="val 6384"/>
              <a:gd name="adj3" fmla="val -5952"/>
              <a:gd name="adj4" fmla="val 16512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2</a:t>
            </a: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Обучение через реконструкцию опыта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20747843">
            <a:off x="3795173" y="4489098"/>
            <a:ext cx="4320480" cy="38869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14"/>
          <p:cNvSpPr txBox="1">
            <a:spLocks/>
          </p:cNvSpPr>
          <p:nvPr/>
        </p:nvSpPr>
        <p:spPr>
          <a:xfrm>
            <a:off x="1835696" y="1484783"/>
            <a:ext cx="6995120" cy="4831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1150" b="1" dirty="0" smtClean="0">
                <a:ea typeface="ＭＳ Ｐゴシック" charset="-128"/>
                <a:cs typeface="ＭＳ Ｐゴシック" charset="-128"/>
              </a:rPr>
              <a:t>Демонстрирует</a:t>
            </a:r>
            <a:r>
              <a:rPr lang="ru-RU" sz="1150" dirty="0" smtClean="0">
                <a:ea typeface="ＭＳ Ｐゴシック" charset="-128"/>
                <a:cs typeface="ＭＳ Ｐゴシック" charset="-128"/>
              </a:rPr>
              <a:t> умение 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анализировать факторы, влияющие на формирование образовательной политики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, как в теории, так и на практике – в стране в целом,  в конкретном регионе;</a:t>
            </a:r>
          </a:p>
          <a:p>
            <a:pPr marL="342900" indent="-3429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1150" b="1" i="1" dirty="0" smtClean="0">
                <a:ea typeface="ＭＳ Ｐゴシック" charset="-128"/>
                <a:cs typeface="ＭＳ Ｐゴシック" charset="-128"/>
              </a:rPr>
              <a:t>Владеет</a:t>
            </a:r>
            <a:r>
              <a:rPr lang="ru-RU" sz="1150" i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навыком изучения и анализа текстов, а также самостоятельной подготовки текстов: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 официальных документов, аналитических записок и докладов, проектов нормативных правовых актов, иных профессиональных текстов, 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применения законодательства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, нормативно-правовых процедур в управленческой деятельности;</a:t>
            </a:r>
          </a:p>
          <a:p>
            <a:pPr marL="342900" indent="-3429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1150" b="1" dirty="0" smtClean="0">
                <a:ea typeface="ＭＳ Ｐゴシック" charset="-128"/>
                <a:cs typeface="ＭＳ Ｐゴシック" charset="-128"/>
              </a:rPr>
              <a:t>Определяет и применяет</a:t>
            </a:r>
            <a:r>
              <a:rPr lang="ru-RU" sz="1150" dirty="0" smtClean="0">
                <a:ea typeface="ＭＳ Ｐゴシック" charset="-128"/>
                <a:cs typeface="ＭＳ Ｐゴシック" charset="-128"/>
              </a:rPr>
              <a:t> в практической деятельности основные </a:t>
            </a:r>
            <a:r>
              <a:rPr lang="ru-RU" sz="1150" i="1" dirty="0" smtClean="0">
                <a:ea typeface="ＭＳ Ｐゴシック" charset="-128"/>
                <a:cs typeface="ＭＳ Ｐゴシック" charset="-128"/>
              </a:rPr>
              <a:t>принципы, методы и подходы 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к управлению образованием, </a:t>
            </a:r>
            <a:r>
              <a:rPr lang="ru-RU" sz="1150" i="1" dirty="0" smtClean="0">
                <a:ea typeface="ＭＳ Ｐゴシック" charset="-128"/>
                <a:cs typeface="ＭＳ Ｐゴシック" charset="-128"/>
              </a:rPr>
              <a:t>демонстрировать понимание различий 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между понятиями: менеджмент и менеджмент в образовании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;</a:t>
            </a:r>
          </a:p>
          <a:p>
            <a:pPr marL="342900" indent="-3429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1150" b="1" dirty="0" smtClean="0">
                <a:ea typeface="ＭＳ Ｐゴシック" charset="-128"/>
                <a:cs typeface="ＭＳ Ｐゴシック" charset="-128"/>
              </a:rPr>
              <a:t>Демонстрирует</a:t>
            </a:r>
            <a:r>
              <a:rPr lang="ru-RU" sz="1150" i="1" dirty="0" smtClean="0">
                <a:ea typeface="ＭＳ Ｐゴシック" charset="-128"/>
                <a:cs typeface="ＭＳ Ｐゴシック" charset="-128"/>
              </a:rPr>
              <a:t> понимание того, 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что такое «социальные исследования», включая «</a:t>
            </a:r>
            <a:r>
              <a:rPr lang="ru-RU" sz="1150" i="1" dirty="0" err="1">
                <a:ea typeface="ＭＳ Ｐゴシック" charset="-128"/>
                <a:cs typeface="ＭＳ Ｐゴシック" charset="-128"/>
              </a:rPr>
              <a:t>action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 </a:t>
            </a:r>
            <a:r>
              <a:rPr lang="ru-RU" sz="1150" i="1" dirty="0" err="1">
                <a:ea typeface="ＭＳ Ｐゴシック" charset="-128"/>
                <a:cs typeface="ＭＳ Ｐゴシック" charset="-128"/>
              </a:rPr>
              <a:t>research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»,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 </a:t>
            </a:r>
            <a:r>
              <a:rPr lang="ru-RU" sz="1150" dirty="0" smtClean="0">
                <a:ea typeface="ＭＳ Ｐゴシック" charset="-128"/>
                <a:cs typeface="ＭＳ Ｐゴシック" charset="-128"/>
              </a:rPr>
              <a:t>понимание, 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что это эффективный инструмент, способ планирования практической </a:t>
            </a:r>
            <a:r>
              <a:rPr lang="ru-RU" sz="1150" dirty="0" smtClean="0">
                <a:ea typeface="ＭＳ Ｐゴシック" charset="-128"/>
                <a:cs typeface="ＭＳ Ｐゴシック" charset="-128"/>
              </a:rPr>
              <a:t>деятельности;</a:t>
            </a:r>
            <a:endParaRPr lang="ru-RU" sz="1150" dirty="0">
              <a:ea typeface="ＭＳ Ｐゴシック" charset="-128"/>
              <a:cs typeface="ＭＳ Ｐゴシック" charset="-128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1150" i="1" dirty="0">
                <a:ea typeface="ＭＳ Ｐゴシック" charset="-128"/>
                <a:cs typeface="ＭＳ Ｐゴシック" charset="-128"/>
              </a:rPr>
              <a:t>Н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е будучи социологом, юристом, экономистом или историком образования, выпускник программы </a:t>
            </a:r>
            <a:r>
              <a:rPr lang="ru-RU" sz="115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ru-RU" sz="1150" b="1" dirty="0" smtClean="0">
                <a:ea typeface="ＭＳ Ｐゴシック" charset="-128"/>
                <a:cs typeface="ＭＳ Ｐゴシック" charset="-128"/>
              </a:rPr>
              <a:t>демонстрирует</a:t>
            </a:r>
            <a:r>
              <a:rPr lang="ru-RU" sz="1150" dirty="0" smtClean="0">
                <a:ea typeface="ＭＳ Ｐゴシック" charset="-128"/>
                <a:cs typeface="ＭＳ Ｐゴシック" charset="-128"/>
              </a:rPr>
              <a:t> понимание того</a:t>
            </a:r>
            <a:r>
              <a:rPr lang="ru-RU" sz="1150" i="1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как социальные науки (дисциплины, сферы деятельности) преломляются в области управления образованием. 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А отсюда </a:t>
            </a:r>
            <a:r>
              <a:rPr lang="ru-RU" sz="1150" b="1" dirty="0" smtClean="0">
                <a:ea typeface="ＭＳ Ｐゴシック" charset="-128"/>
                <a:cs typeface="ＭＳ Ｐゴシック" charset="-128"/>
              </a:rPr>
              <a:t>определяет</a:t>
            </a:r>
            <a:r>
              <a:rPr lang="ru-RU" sz="1150" dirty="0" smtClean="0">
                <a:ea typeface="ＭＳ Ｐゴシック" charset="-128"/>
                <a:cs typeface="ＭＳ Ｐゴシック" charset="-128"/>
              </a:rPr>
              <a:t> – 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какую работу можно заказать социологам при формировании образовательной политики, какие экономические факторы нужно принять во внимание при проектировании и/или управлении образовательными системами;</a:t>
            </a:r>
          </a:p>
          <a:p>
            <a:pPr marL="342900" indent="-3429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1150" b="1" dirty="0" smtClean="0">
                <a:ea typeface="ＭＳ Ｐゴシック" charset="-128"/>
                <a:cs typeface="ＭＳ Ｐゴシック" charset="-128"/>
              </a:rPr>
              <a:t>Определяет и демонстрирует</a:t>
            </a:r>
            <a:r>
              <a:rPr lang="ru-RU" sz="1150" i="1" dirty="0" smtClean="0">
                <a:ea typeface="ＭＳ Ｐゴシック" charset="-128"/>
                <a:cs typeface="ＭＳ Ｐゴシック" charset="-128"/>
              </a:rPr>
              <a:t> свою 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собственную (экспертную) позицию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 по той или иной проблеме, </a:t>
            </a:r>
            <a:r>
              <a:rPr lang="ru-RU" sz="1150" dirty="0" smtClean="0">
                <a:ea typeface="ＭＳ Ｐゴシック" charset="-128"/>
                <a:cs typeface="ＭＳ Ｐゴシック" charset="-128"/>
              </a:rPr>
              <a:t>умеет 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изложить ее письменно и устно,  представить так, чтобы она была понята и принята теми, кто принимает </a:t>
            </a:r>
            <a:r>
              <a:rPr lang="ru-RU" sz="1150" dirty="0" smtClean="0">
                <a:ea typeface="ＭＳ Ｐゴシック" charset="-128"/>
                <a:cs typeface="ＭＳ Ｐゴシック" charset="-128"/>
              </a:rPr>
              <a:t>решения, в том числе – достаточно «агрессивной» среде;</a:t>
            </a:r>
            <a:endParaRPr lang="ru-RU" sz="1150" dirty="0">
              <a:ea typeface="ＭＳ Ｐゴシック" charset="-128"/>
              <a:cs typeface="ＭＳ Ｐゴシック" charset="-128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1150" b="1" i="1" dirty="0" smtClean="0">
                <a:ea typeface="ＭＳ Ｐゴシック" charset="-128"/>
                <a:cs typeface="ＭＳ Ｐゴシック" charset="-128"/>
              </a:rPr>
              <a:t>Демонстрирует</a:t>
            </a:r>
            <a:r>
              <a:rPr lang="ru-RU" sz="1150" i="1" dirty="0" smtClean="0">
                <a:ea typeface="ＭＳ Ｐゴシック" charset="-128"/>
                <a:cs typeface="ＭＳ Ｐゴシック" charset="-128"/>
              </a:rPr>
              <a:t> умение 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самостоятельно 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планировать, облекать идеи в форму образовательного проекта, владеть навыками SWOT-анализа, знать теорию принятия решений и разрешения проблем, теорию и практику управления изменениями и проектного менеджмента. </a:t>
            </a:r>
          </a:p>
          <a:p>
            <a:pPr marL="342900" indent="-3429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1150" b="1" dirty="0" smtClean="0">
                <a:ea typeface="ＭＳ Ｐゴシック" charset="-128"/>
                <a:cs typeface="ＭＳ Ｐゴシック" charset="-128"/>
              </a:rPr>
              <a:t>Демонстрирует</a:t>
            </a:r>
            <a:r>
              <a:rPr lang="ru-RU" sz="1150" i="1" dirty="0" smtClean="0">
                <a:ea typeface="ＭＳ Ｐゴシック" charset="-128"/>
                <a:cs typeface="ＭＳ Ｐゴシック" charset="-128"/>
              </a:rPr>
              <a:t> умение </a:t>
            </a:r>
            <a:r>
              <a:rPr lang="ru-RU" sz="1150" i="1" dirty="0">
                <a:ea typeface="ＭＳ Ｐゴシック" charset="-128"/>
                <a:cs typeface="ＭＳ Ｐゴシック" charset="-128"/>
              </a:rPr>
              <a:t>критически анализировать собственный опыт,</a:t>
            </a:r>
            <a:r>
              <a:rPr lang="ru-RU" sz="1150" dirty="0">
                <a:ea typeface="ＭＳ Ｐゴシック" charset="-128"/>
                <a:cs typeface="ＭＳ Ｐゴシック" charset="-128"/>
              </a:rPr>
              <a:t> находить ошибки и искать верные (оптимальные) решения</a:t>
            </a:r>
            <a:r>
              <a:rPr lang="ru-RU" sz="1150" dirty="0" smtClean="0">
                <a:ea typeface="ＭＳ Ｐゴシック" charset="-128"/>
                <a:cs typeface="ＭＳ Ｐゴシック" charset="-128"/>
              </a:rPr>
              <a:t>.</a:t>
            </a:r>
            <a:endParaRPr lang="ru-RU" sz="115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0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Москва-Ярославль, 2016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1428750" y="174171"/>
            <a:ext cx="7463730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Сложились принципы   конструирования программ подготовки 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лидеров образования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87804306"/>
              </p:ext>
            </p:extLst>
          </p:nvPr>
        </p:nvGraphicFramePr>
        <p:xfrm>
          <a:off x="259939" y="1665514"/>
          <a:ext cx="3934745" cy="400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6" name="AutoShape 2"/>
          <p:cNvSpPr>
            <a:spLocks/>
          </p:cNvSpPr>
          <p:nvPr/>
        </p:nvSpPr>
        <p:spPr bwMode="auto">
          <a:xfrm>
            <a:off x="6646862" y="1665514"/>
            <a:ext cx="1790700" cy="914400"/>
          </a:xfrm>
          <a:prstGeom prst="callout1">
            <a:avLst>
              <a:gd name="adj1" fmla="val -8333"/>
              <a:gd name="adj2" fmla="val 93616"/>
              <a:gd name="adj3" fmla="val -8333"/>
              <a:gd name="adj4" fmla="val -675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Проектная логика разворачивания программы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/>
          </p:cNvSpPr>
          <p:nvPr/>
        </p:nvSpPr>
        <p:spPr bwMode="auto">
          <a:xfrm>
            <a:off x="534193" y="5401875"/>
            <a:ext cx="1789113" cy="914400"/>
          </a:xfrm>
          <a:prstGeom prst="callout1">
            <a:avLst>
              <a:gd name="adj1" fmla="val -8333"/>
              <a:gd name="adj2" fmla="val 6384"/>
              <a:gd name="adj3" fmla="val -5952"/>
              <a:gd name="adj4" fmla="val 16512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2</a:t>
            </a: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Обучение через реконструкцию опыта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20747843">
            <a:off x="3795173" y="4489098"/>
            <a:ext cx="4320480" cy="38869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16718613"/>
              </p:ext>
            </p:extLst>
          </p:nvPr>
        </p:nvGraphicFramePr>
        <p:xfrm>
          <a:off x="2123728" y="1484784"/>
          <a:ext cx="6768752" cy="437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2501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Москва-Ярославль, 2016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1428750" y="174171"/>
            <a:ext cx="7463730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Сложились принципы   конструирования программ подготовки 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лидеров образования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3040784"/>
              </p:ext>
            </p:extLst>
          </p:nvPr>
        </p:nvGraphicFramePr>
        <p:xfrm>
          <a:off x="255589" y="1484784"/>
          <a:ext cx="3740348" cy="400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6" name="AutoShape 2"/>
          <p:cNvSpPr>
            <a:spLocks/>
          </p:cNvSpPr>
          <p:nvPr/>
        </p:nvSpPr>
        <p:spPr bwMode="auto">
          <a:xfrm>
            <a:off x="6646862" y="1665514"/>
            <a:ext cx="1790700" cy="914400"/>
          </a:xfrm>
          <a:prstGeom prst="callout1">
            <a:avLst>
              <a:gd name="adj1" fmla="val -8333"/>
              <a:gd name="adj2" fmla="val 93616"/>
              <a:gd name="adj3" fmla="val -8333"/>
              <a:gd name="adj4" fmla="val -675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Проектная логика разворачивания программы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/>
          </p:cNvSpPr>
          <p:nvPr/>
        </p:nvSpPr>
        <p:spPr bwMode="auto">
          <a:xfrm>
            <a:off x="534193" y="5401875"/>
            <a:ext cx="1789113" cy="914400"/>
          </a:xfrm>
          <a:prstGeom prst="callout1">
            <a:avLst>
              <a:gd name="adj1" fmla="val -8333"/>
              <a:gd name="adj2" fmla="val 6384"/>
              <a:gd name="adj3" fmla="val -5952"/>
              <a:gd name="adj4" fmla="val 16512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2</a:t>
            </a: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Обучение через реконструкцию опыта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8899"/>
              </p:ext>
            </p:extLst>
          </p:nvPr>
        </p:nvGraphicFramePr>
        <p:xfrm>
          <a:off x="2051720" y="1484784"/>
          <a:ext cx="6840759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80253"/>
                <a:gridCol w="22802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НИУ ВШЭ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ТОП-20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ИУУ, вузы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Методы исследований</a:t>
                      </a:r>
                      <a:r>
                        <a:rPr lang="ru-RU" sz="1400" b="1" baseline="0" dirty="0" smtClean="0"/>
                        <a:t> в социальной сфере</a:t>
                      </a:r>
                      <a:endParaRPr lang="ru-RU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исследования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Нет </a:t>
                      </a:r>
                      <a:endParaRPr lang="ru-RU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5908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Образовательные теории и реформы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Реформы в системе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История педагогики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25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Образование, Культура и 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Философия образования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Современные вопросы в сфере образовательного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Правовые вопросы системы образования и образовательного учреждения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Образовательное право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Психологические теории как основание для проектирования образовательных систем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человека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Психология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Управление организацией в условиях изменений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Результативное управление персоналом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Управление персоналом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Мониторинг, оценка качества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Методы оценки качества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внутри школьного контроля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0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Москва-Ярославль, 2016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1428750" y="174171"/>
            <a:ext cx="7463730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Сложились принципы   конструирования программ подготовки 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лидеров образования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33652750"/>
              </p:ext>
            </p:extLst>
          </p:nvPr>
        </p:nvGraphicFramePr>
        <p:xfrm>
          <a:off x="255589" y="1484784"/>
          <a:ext cx="3740348" cy="400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6" name="AutoShape 2"/>
          <p:cNvSpPr>
            <a:spLocks/>
          </p:cNvSpPr>
          <p:nvPr/>
        </p:nvSpPr>
        <p:spPr bwMode="auto">
          <a:xfrm>
            <a:off x="6646862" y="1665514"/>
            <a:ext cx="1790700" cy="914400"/>
          </a:xfrm>
          <a:prstGeom prst="callout1">
            <a:avLst>
              <a:gd name="adj1" fmla="val -8333"/>
              <a:gd name="adj2" fmla="val 93616"/>
              <a:gd name="adj3" fmla="val -8333"/>
              <a:gd name="adj4" fmla="val -675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Проектная логика разворачивания программы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/>
          </p:cNvSpPr>
          <p:nvPr/>
        </p:nvSpPr>
        <p:spPr bwMode="auto">
          <a:xfrm>
            <a:off x="534193" y="5401875"/>
            <a:ext cx="1789113" cy="914400"/>
          </a:xfrm>
          <a:prstGeom prst="callout1">
            <a:avLst>
              <a:gd name="adj1" fmla="val -8333"/>
              <a:gd name="adj2" fmla="val 6384"/>
              <a:gd name="adj3" fmla="val -5952"/>
              <a:gd name="adj4" fmla="val 16512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2</a:t>
            </a: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Обучение через реконструкцию опыта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5088"/>
            <a:ext cx="1704017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88" y="4265830"/>
            <a:ext cx="1450044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36" y="2985999"/>
            <a:ext cx="1450052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 txBox="1">
            <a:spLocks/>
          </p:cNvSpPr>
          <p:nvPr/>
        </p:nvSpPr>
        <p:spPr bwMode="auto">
          <a:xfrm>
            <a:off x="1428750" y="174171"/>
            <a:ext cx="7463730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Сложились принципы   конструирования программ подготовки 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лидеров образования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21675291"/>
              </p:ext>
            </p:extLst>
          </p:nvPr>
        </p:nvGraphicFramePr>
        <p:xfrm>
          <a:off x="4716016" y="1665514"/>
          <a:ext cx="4176464" cy="406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6" name="AutoShape 2"/>
          <p:cNvSpPr>
            <a:spLocks/>
          </p:cNvSpPr>
          <p:nvPr/>
        </p:nvSpPr>
        <p:spPr bwMode="auto">
          <a:xfrm>
            <a:off x="7205042" y="1648877"/>
            <a:ext cx="1790700" cy="914400"/>
          </a:xfrm>
          <a:prstGeom prst="callout1">
            <a:avLst>
              <a:gd name="adj1" fmla="val -8333"/>
              <a:gd name="adj2" fmla="val 93616"/>
              <a:gd name="adj3" fmla="val -8333"/>
              <a:gd name="adj4" fmla="val -675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Проектная логика разворачивания программы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/>
          </p:cNvSpPr>
          <p:nvPr/>
        </p:nvSpPr>
        <p:spPr bwMode="auto">
          <a:xfrm>
            <a:off x="534193" y="5661248"/>
            <a:ext cx="1789113" cy="655027"/>
          </a:xfrm>
          <a:prstGeom prst="callout1">
            <a:avLst>
              <a:gd name="adj1" fmla="val -8333"/>
              <a:gd name="adj2" fmla="val 6384"/>
              <a:gd name="adj3" fmla="val -5952"/>
              <a:gd name="adj4" fmla="val 16512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2</a:t>
            </a: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Обучение через реконструкцию опыта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87792" y="3293645"/>
            <a:ext cx="571996" cy="44465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Москва-Ярославль, 2016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90834" y="1556792"/>
            <a:ext cx="6514207" cy="4071870"/>
            <a:chOff x="1761806" y="548680"/>
            <a:chExt cx="6266578" cy="557784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763687" y="548680"/>
              <a:ext cx="1872209" cy="4465050"/>
            </a:xfrm>
            <a:prstGeom prst="roundRect">
              <a:avLst/>
            </a:prstGeom>
            <a:solidFill>
              <a:schemeClr val="accent4">
                <a:lumMod val="7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Блок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Инструментальный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(4 дисциплины по выбору из 8)</a:t>
              </a: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35896" y="548680"/>
              <a:ext cx="1872208" cy="44644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 smtClean="0">
                <a:solidFill>
                  <a:schemeClr val="tx1"/>
                </a:solidFill>
              </a:endParaRPr>
            </a:p>
            <a:p>
              <a:pPr algn="ctr"/>
              <a:endParaRPr lang="ru-RU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Блок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Проблематизационный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(2 </a:t>
              </a:r>
              <a:r>
                <a:rPr lang="ru-RU" sz="1200" dirty="0">
                  <a:solidFill>
                    <a:schemeClr val="tx1"/>
                  </a:solidFill>
                </a:rPr>
                <a:t>дисциплины по выбору из </a:t>
              </a:r>
              <a:r>
                <a:rPr lang="ru-RU" sz="1200" dirty="0" smtClean="0">
                  <a:solidFill>
                    <a:schemeClr val="tx1"/>
                  </a:solidFill>
                </a:rPr>
                <a:t>4)</a:t>
              </a: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4609888" y="1052736"/>
              <a:ext cx="1" cy="49685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7381025" y="1052736"/>
              <a:ext cx="1" cy="49685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59545" y="5620598"/>
              <a:ext cx="1296144" cy="505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1 год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08104" y="5620598"/>
              <a:ext cx="1296144" cy="505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2</a:t>
              </a:r>
              <a:r>
                <a:rPr lang="ru-RU" dirty="0" smtClean="0"/>
                <a:t> год</a:t>
              </a:r>
              <a:endParaRPr lang="ru-RU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508104" y="548680"/>
              <a:ext cx="1872207" cy="4465050"/>
            </a:xfrm>
            <a:prstGeom prst="roundRect">
              <a:avLst/>
            </a:prstGeom>
            <a:solidFill>
              <a:schemeClr val="accent6">
                <a:lumMod val="7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Блок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Адресный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(2 дисциплины по выбору из 4)</a:t>
              </a: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172958" y="4648988"/>
              <a:ext cx="4641686" cy="1152128"/>
            </a:xfrm>
            <a:prstGeom prst="roundRect">
              <a:avLst/>
            </a:prstGeom>
            <a:solidFill>
              <a:srgbClr val="FFFF0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Практика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761806" y="2276872"/>
              <a:ext cx="2810194" cy="2232248"/>
            </a:xfrm>
            <a:prstGeom prst="roundRect">
              <a:avLst/>
            </a:pr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Блок </a:t>
              </a: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Адаптационный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053553" y="1954610"/>
              <a:ext cx="974831" cy="3058566"/>
            </a:xfrm>
            <a:prstGeom prst="round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ВКР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799692" y="1881948"/>
              <a:ext cx="5620393" cy="1202037"/>
            </a:xfrm>
            <a:prstGeom prst="roundRect">
              <a:avLst/>
            </a:prstGeom>
            <a:solidFill>
              <a:srgbClr val="7030A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Научно-исследовательский семинар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576664" y="2737624"/>
            <a:ext cx="540000" cy="540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58749" y="4280047"/>
            <a:ext cx="540000" cy="540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11461" y="3235724"/>
            <a:ext cx="540000" cy="540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Хорда 26"/>
          <p:cNvSpPr/>
          <p:nvPr/>
        </p:nvSpPr>
        <p:spPr>
          <a:xfrm>
            <a:off x="4195858" y="2008315"/>
            <a:ext cx="521773" cy="521773"/>
          </a:xfrm>
          <a:prstGeom prst="chord">
            <a:avLst>
              <a:gd name="adj1" fmla="val 20431728"/>
              <a:gd name="adj2" fmla="val 11968272"/>
            </a:avLst>
          </a:prstGeom>
          <a:solidFill>
            <a:srgbClr val="92D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Овал 27"/>
          <p:cNvSpPr/>
          <p:nvPr/>
        </p:nvSpPr>
        <p:spPr>
          <a:xfrm>
            <a:off x="4195858" y="1992583"/>
            <a:ext cx="540000" cy="540000"/>
          </a:xfrm>
          <a:prstGeom prst="ellipse">
            <a:avLst/>
          </a:prstGeom>
          <a:solidFill>
            <a:srgbClr val="92D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597458" y="4291733"/>
            <a:ext cx="540000" cy="540000"/>
          </a:xfrm>
          <a:prstGeom prst="ellipse">
            <a:avLst/>
          </a:prstGeom>
          <a:solidFill>
            <a:srgbClr val="92D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796136" y="3407584"/>
            <a:ext cx="540000" cy="540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717631" y="4291733"/>
            <a:ext cx="540000" cy="540000"/>
          </a:xfrm>
          <a:prstGeom prst="ellipse">
            <a:avLst/>
          </a:prstGeom>
          <a:solidFill>
            <a:srgbClr val="92D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/>
          <p:cNvSpPr/>
          <p:nvPr/>
        </p:nvSpPr>
        <p:spPr>
          <a:xfrm>
            <a:off x="2597458" y="4320349"/>
            <a:ext cx="521773" cy="521773"/>
          </a:xfrm>
          <a:prstGeom prst="chord">
            <a:avLst>
              <a:gd name="adj1" fmla="val 20431728"/>
              <a:gd name="adj2" fmla="val 1196827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Хорда 32"/>
          <p:cNvSpPr/>
          <p:nvPr/>
        </p:nvSpPr>
        <p:spPr>
          <a:xfrm>
            <a:off x="5805249" y="3407584"/>
            <a:ext cx="521773" cy="521773"/>
          </a:xfrm>
          <a:prstGeom prst="chord">
            <a:avLst>
              <a:gd name="adj1" fmla="val 20431728"/>
              <a:gd name="adj2" fmla="val 11968272"/>
            </a:avLst>
          </a:prstGeom>
          <a:solidFill>
            <a:srgbClr val="92D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Хорда 33"/>
          <p:cNvSpPr/>
          <p:nvPr/>
        </p:nvSpPr>
        <p:spPr>
          <a:xfrm>
            <a:off x="6944155" y="3186552"/>
            <a:ext cx="521773" cy="521773"/>
          </a:xfrm>
          <a:prstGeom prst="chord">
            <a:avLst>
              <a:gd name="adj1" fmla="val 16200000"/>
              <a:gd name="adj2" fmla="val 1620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Хорда 34"/>
          <p:cNvSpPr/>
          <p:nvPr/>
        </p:nvSpPr>
        <p:spPr>
          <a:xfrm>
            <a:off x="4324283" y="3599838"/>
            <a:ext cx="521773" cy="521773"/>
          </a:xfrm>
          <a:prstGeom prst="chord">
            <a:avLst>
              <a:gd name="adj1" fmla="val 16200000"/>
              <a:gd name="adj2" fmla="val 1620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Хорда 35"/>
          <p:cNvSpPr/>
          <p:nvPr/>
        </p:nvSpPr>
        <p:spPr>
          <a:xfrm>
            <a:off x="5024602" y="3146697"/>
            <a:ext cx="521773" cy="521773"/>
          </a:xfrm>
          <a:prstGeom prst="chord">
            <a:avLst>
              <a:gd name="adj1" fmla="val 16200000"/>
              <a:gd name="adj2" fmla="val 1620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88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 txBox="1">
            <a:spLocks/>
          </p:cNvSpPr>
          <p:nvPr/>
        </p:nvSpPr>
        <p:spPr bwMode="auto">
          <a:xfrm>
            <a:off x="1428750" y="174171"/>
            <a:ext cx="7463730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Сложились принципы   конструирования программ подготовки 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лидеров образования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6010805"/>
              </p:ext>
            </p:extLst>
          </p:nvPr>
        </p:nvGraphicFramePr>
        <p:xfrm>
          <a:off x="4067944" y="1628800"/>
          <a:ext cx="4860447" cy="400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6" name="AutoShape 2"/>
          <p:cNvSpPr>
            <a:spLocks/>
          </p:cNvSpPr>
          <p:nvPr/>
        </p:nvSpPr>
        <p:spPr bwMode="auto">
          <a:xfrm>
            <a:off x="7058836" y="1556792"/>
            <a:ext cx="1790700" cy="914400"/>
          </a:xfrm>
          <a:prstGeom prst="callout1">
            <a:avLst>
              <a:gd name="adj1" fmla="val -8333"/>
              <a:gd name="adj2" fmla="val 93616"/>
              <a:gd name="adj3" fmla="val -8333"/>
              <a:gd name="adj4" fmla="val -675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Проектная логика разворачивания программы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/>
          </p:cNvSpPr>
          <p:nvPr/>
        </p:nvSpPr>
        <p:spPr bwMode="auto">
          <a:xfrm>
            <a:off x="534193" y="5401875"/>
            <a:ext cx="1789113" cy="914400"/>
          </a:xfrm>
          <a:prstGeom prst="callout1">
            <a:avLst>
              <a:gd name="adj1" fmla="val -8333"/>
              <a:gd name="adj2" fmla="val 6384"/>
              <a:gd name="adj3" fmla="val -5952"/>
              <a:gd name="adj4" fmla="val 16512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Организационная идея 2</a:t>
            </a: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Обучение через реконструкцию опыта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humbs.dreamstime.com/thumblarge_256/1207615823n2g25f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2"/>
          <a:stretch/>
        </p:blipFill>
        <p:spPr bwMode="auto">
          <a:xfrm>
            <a:off x="228618" y="1420500"/>
            <a:ext cx="5796135" cy="48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Москва-Ярославль, 2016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9648" y="5650788"/>
            <a:ext cx="790283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ea typeface="ＭＳ Ｐゴシック" charset="-128"/>
                <a:cs typeface="ＭＳ Ｐゴシック" charset="-128"/>
              </a:rPr>
              <a:t>Результат 6. Определяет </a:t>
            </a:r>
            <a:r>
              <a:rPr lang="ru-RU" sz="1400" b="1" dirty="0">
                <a:ea typeface="ＭＳ Ｐゴシック" charset="-128"/>
                <a:cs typeface="ＭＳ Ｐゴシック" charset="-128"/>
              </a:rPr>
              <a:t>и демонстрирует</a:t>
            </a:r>
            <a:r>
              <a:rPr lang="ru-RU" sz="1400" i="1" dirty="0">
                <a:ea typeface="ＭＳ Ｐゴシック" charset="-128"/>
                <a:cs typeface="ＭＳ Ｐゴシック" charset="-128"/>
              </a:rPr>
              <a:t> свою собственную (экспертную) позицию</a:t>
            </a:r>
            <a:r>
              <a:rPr lang="ru-RU" sz="1400" dirty="0">
                <a:ea typeface="ＭＳ Ｐゴシック" charset="-128"/>
                <a:cs typeface="ＭＳ Ｐゴシック" charset="-128"/>
              </a:rPr>
              <a:t> по той или иной проблеме, умеет изложить ее письменно и устно,  представить так, чтобы она была понята и принята теми, кто принимает решения, в том числе – достаточно «агрессивной» среде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3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1103</Words>
  <Application>Microsoft Office PowerPoint</Application>
  <PresentationFormat>Экран (4:3)</PresentationFormat>
  <Paragraphs>243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Подготовка директора к управлению школой на основании данных Магистерская программа «Управление образованием»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квалификации лидеров образования</dc:title>
  <dc:creator>Пользователь Windows</dc:creator>
  <cp:lastModifiedBy>user</cp:lastModifiedBy>
  <cp:revision>102</cp:revision>
  <dcterms:created xsi:type="dcterms:W3CDTF">2012-12-11T07:03:50Z</dcterms:created>
  <dcterms:modified xsi:type="dcterms:W3CDTF">2016-04-25T15:50:15Z</dcterms:modified>
</cp:coreProperties>
</file>