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62" r:id="rId3"/>
    <p:sldId id="263" r:id="rId4"/>
    <p:sldId id="269" r:id="rId5"/>
    <p:sldId id="257" r:id="rId6"/>
    <p:sldId id="258" r:id="rId7"/>
    <p:sldId id="260" r:id="rId8"/>
    <p:sldId id="270" r:id="rId9"/>
    <p:sldId id="268" r:id="rId10"/>
    <p:sldId id="265" r:id="rId11"/>
    <p:sldId id="266" r:id="rId12"/>
    <p:sldId id="271" r:id="rId13"/>
    <p:sldId id="272" r:id="rId14"/>
    <p:sldId id="273" r:id="rId15"/>
    <p:sldId id="274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60" autoAdjust="0"/>
  </p:normalViewPr>
  <p:slideViewPr>
    <p:cSldViewPr snapToGrid="0">
      <p:cViewPr varScale="1">
        <p:scale>
          <a:sx n="67" d="100"/>
          <a:sy n="67" d="100"/>
        </p:scale>
        <p:origin x="-8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28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617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972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817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123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12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357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679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782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38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056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4A4A6-DFA2-4F9F-964B-87384D1E560F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B40A-1B1A-4385-9F78-8B055AF622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186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08761"/>
            <a:ext cx="9144000" cy="2001202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оценивание как средство развития учебной мотивации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1432" y="3822192"/>
            <a:ext cx="9430512" cy="1783080"/>
          </a:xfrm>
        </p:spPr>
        <p:txBody>
          <a:bodyPr>
            <a:normAutofit fontScale="85000" lnSpcReduction="10000"/>
          </a:bodyPr>
          <a:lstStyle/>
          <a:p>
            <a:pPr lvl="0" algn="r">
              <a:lnSpc>
                <a:spcPct val="100000"/>
              </a:lnSpc>
              <a:spcBef>
                <a:spcPct val="20000"/>
              </a:spcBef>
            </a:pPr>
            <a:endParaRPr lang="ru-RU" sz="19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 algn="r">
              <a:lnSpc>
                <a:spcPct val="100000"/>
              </a:lnSpc>
              <a:spcBef>
                <a:spcPct val="20000"/>
              </a:spcBef>
            </a:pPr>
            <a:endParaRPr lang="ru-RU" sz="1900" dirty="0">
              <a:solidFill>
                <a:prstClr val="black">
                  <a:tint val="75000"/>
                </a:prstClr>
              </a:solidFill>
            </a:endParaRP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dirty="0" smtClean="0"/>
              <a:t>©</a:t>
            </a:r>
            <a:r>
              <a:rPr lang="ru-RU" dirty="0"/>
              <a:t>Тихомирова Ольга Вячеславовна, </a:t>
            </a:r>
            <a:r>
              <a:rPr lang="ru-RU" dirty="0" err="1"/>
              <a:t>к.п.н</a:t>
            </a:r>
            <a:r>
              <a:rPr lang="ru-RU" dirty="0"/>
              <a:t>,  зав. кафедрой начального </a:t>
            </a:r>
            <a:r>
              <a:rPr lang="ru-RU" dirty="0" smtClean="0"/>
              <a:t>образования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dirty="0" smtClean="0"/>
              <a:t>©Бородкина Наталия Вячеславовна, </a:t>
            </a:r>
            <a:r>
              <a:rPr lang="ru-RU" dirty="0" err="1" smtClean="0"/>
              <a:t>к.и.н</a:t>
            </a:r>
            <a:r>
              <a:rPr lang="ru-RU" dirty="0" smtClean="0"/>
              <a:t>,  доцент кафедры начального образования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</a:pP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257990" cy="12579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75214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856" y="185738"/>
            <a:ext cx="10954512" cy="6443662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57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3624" y="100584"/>
            <a:ext cx="9710928" cy="65379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81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100584"/>
            <a:ext cx="10533888" cy="656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016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088" y="332656"/>
            <a:ext cx="9753104" cy="92211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Развивающие эффекты формирующего оценивания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учеников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3063" y="1785938"/>
            <a:ext cx="9637513" cy="473940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и развитие учебной мотивации и учебной самостоятельности (как наиболее значимых результатов образования) 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перестает сравнивать себя с другими, сравнивает себя с собой, что положительно влияет на самооценку и успешность человека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Становление индивидуальности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субъектности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574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088" y="274638"/>
            <a:ext cx="9739312" cy="113813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Развивающие эффекты формирующего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оценивания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4425" y="1728788"/>
            <a:ext cx="10467975" cy="48434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и личностное развитие: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оценочная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компетентность,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коммуникативные умения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деятельностным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подходом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позицией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фасилитатора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 на качественно новый уровень взаимодействия и отношений с учениками и родителями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коллектива класса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общности с ценностью индивидуальности каждого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2324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188640"/>
            <a:ext cx="10110291" cy="100811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Развивающие эффекты формирующего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оценивания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813" y="1543050"/>
            <a:ext cx="11070827" cy="519831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Положительные изменения в результатах –  предметных, метапредметных, личностных  в силу повышения учебной мотивации и развития учебной самостоятельности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Системные изменения: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системе оценивания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системе организации образовательной деятельности – ориентирована на исследования и проекты учащихся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системе методической работы – организуется через ПОС на основе технологии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Lesson Study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системе управления – от директивности к лидерству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7297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ovtikhomirova@yandex.ru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5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мотивация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мотивов, придающих учебе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значимый смысл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она становится для ребенка сама по себе жизненно важной целью, является необходимым условием эффективного процесса учения. 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Цукерман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75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0472" y="218821"/>
            <a:ext cx="9835896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формирования учебной мотивации  современных школьников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1208" y="1636776"/>
            <a:ext cx="10832592" cy="47000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развития учеников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сформированность ведущего вида деятельности (игровой) на дошкольном этапе развития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отсутствие опыта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доучебной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инициативы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отсутствие или недостаточность опыта самостоятельной постановки задач, выбор способа действия и оценивания  отсутствие потребности в учебном продукте и мотива (как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опредмеченной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потребности»)  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С точки зрения компетентности учителя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учителем на уроке не деятельности, а действий учеников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учеников возможности создавать личностно значимый продукт учебной деятельности на уроке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в выстраивании субъект-субъектного взаимодействия с учениками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76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653" y="276021"/>
            <a:ext cx="10515600" cy="82359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решения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7632"/>
            <a:ext cx="10515600" cy="4549331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потребности младшего школьника и подростка «в установлении собственного соответствия с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-культурными образцами» (т.е. в оценивании себя и результатов своей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деятелсьности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 организации учебной деятельности</a:t>
            </a:r>
          </a:p>
          <a:p>
            <a:pPr>
              <a:lnSpc>
                <a:spcPct val="7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технологий, обеспечивающих формирование потребности в учебном продукте и его оценивании, осознание мотива и последующего целеполагания</a:t>
            </a:r>
          </a:p>
          <a:p>
            <a:pPr>
              <a:lnSpc>
                <a:spcPct val="7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права выбора не только в предполагаемом результате учебной деятельности и способах его достижения, но и в его оценивании  </a:t>
            </a:r>
          </a:p>
          <a:p>
            <a:pPr>
              <a:lnSpc>
                <a:spcPct val="7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осознания учеником позитивных изменений («шага развития») в процессе достижения результатов учебной деятельности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77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056" y="265176"/>
            <a:ext cx="10515600" cy="85039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оценивание формирующее?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03" y="1921954"/>
            <a:ext cx="3096344" cy="37855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189" y="1921954"/>
            <a:ext cx="2376264" cy="38164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035" y="1907232"/>
            <a:ext cx="2332609" cy="37855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32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91" y="111967"/>
            <a:ext cx="10854861" cy="66247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855576" cy="8555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81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18488" y="1636776"/>
            <a:ext cx="8439912" cy="2066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оценивание – это совместная деятельность, направленная на удовлетворение потребности в оценке собственных достижений по сравнению с предыдущими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53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использования технологий формирующего оценивания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60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проводилось исследование учебной мотивации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880"/>
            <a:ext cx="10610088" cy="485108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уроков на основе формирующего оценивания, проводимых учителями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КПК «Формирующее оценивание в школе»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–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Study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Данные: протоколы наблюдений 16 уроков, 48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наблюдаемых учеников, общее количество учащихся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425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учебной мотивации наблюдаемых – средний и ниже среднего (по данным диагностики)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Оценивалось количество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наблюдаемых позитивных изменений у разных категорий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(«сильный», «средний», «слабый»)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данных: подсчитывались зафиксированные ожидаемые изменения, а так же зафиксированные изменения «сверх ожиданий»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100584"/>
            <a:ext cx="860182" cy="8601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802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524</Words>
  <Application>Microsoft Office PowerPoint</Application>
  <PresentationFormat>Произвольный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Формирующее оценивание как средство развития учебной мотивации</vt:lpstr>
      <vt:lpstr>Учебная мотивация</vt:lpstr>
      <vt:lpstr>Проблемы формирования учебной мотивации  современных школьников</vt:lpstr>
      <vt:lpstr>Пути решения</vt:lpstr>
      <vt:lpstr>Какое оценивание формирующее? </vt:lpstr>
      <vt:lpstr>Слайд 6</vt:lpstr>
      <vt:lpstr>Слайд 7</vt:lpstr>
      <vt:lpstr>Результаты использования технологий формирующего оценивания</vt:lpstr>
      <vt:lpstr>Как проводилось исследование учебной мотивации</vt:lpstr>
      <vt:lpstr>Слайд 10</vt:lpstr>
      <vt:lpstr>Слайд 11</vt:lpstr>
      <vt:lpstr>Слайд 12</vt:lpstr>
      <vt:lpstr>Развивающие эффекты формирующего оценивания для учеников: </vt:lpstr>
      <vt:lpstr>Развивающие эффекты формирующего оценивания для педагогов: </vt:lpstr>
      <vt:lpstr>Развивающие эффекты формирующего оценивания для организации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оценивание как средство развития учебной мотивации</dc:title>
  <dc:creator>Наталья Вячеславовна Бородкина</dc:creator>
  <cp:lastModifiedBy>Maihome</cp:lastModifiedBy>
  <cp:revision>21</cp:revision>
  <dcterms:created xsi:type="dcterms:W3CDTF">2016-04-25T13:13:49Z</dcterms:created>
  <dcterms:modified xsi:type="dcterms:W3CDTF">2016-04-26T10:25:47Z</dcterms:modified>
</cp:coreProperties>
</file>