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378" r:id="rId3"/>
    <p:sldId id="427" r:id="rId4"/>
    <p:sldId id="428" r:id="rId5"/>
    <p:sldId id="426" r:id="rId6"/>
  </p:sldIdLst>
  <p:sldSz cx="9144000" cy="6858000" type="screen4x3"/>
  <p:notesSz cx="6669088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A88D2"/>
    <a:srgbClr val="CCECFF"/>
    <a:srgbClr val="5C8ACE"/>
    <a:srgbClr val="597ED1"/>
    <a:srgbClr val="FF9900"/>
    <a:srgbClr val="0000CC"/>
    <a:srgbClr val="59071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772268-2900-4E0E-B78D-275C32329B9D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608215-4013-470E-AD5B-1BD4722996DE}">
      <dgm:prSet phldrT="[Текст]" custT="1"/>
      <dgm:spPr>
        <a:ln>
          <a:solidFill>
            <a:schemeClr val="accent1">
              <a:hueOff val="0"/>
              <a:satOff val="0"/>
              <a:lumOff val="0"/>
              <a:alpha val="27000"/>
            </a:schemeClr>
          </a:solidFill>
        </a:ln>
      </dgm:spPr>
      <dgm:t>
        <a:bodyPr/>
        <a:lstStyle/>
        <a:p>
          <a:r>
            <a:rPr lang="ru-RU" sz="13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Утверждение состава комиссии</a:t>
          </a:r>
          <a:endParaRPr lang="ru-RU" sz="13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D5487C-39B2-4297-B060-CA3085B0F4B2}" type="parTrans" cxnId="{9BFB761A-1E30-4981-8A8B-7A927189B5D7}">
      <dgm:prSet/>
      <dgm:spPr/>
      <dgm:t>
        <a:bodyPr/>
        <a:lstStyle/>
        <a:p>
          <a:endParaRPr lang="ru-RU"/>
        </a:p>
      </dgm:t>
    </dgm:pt>
    <dgm:pt modelId="{01A8FED1-8B11-4D54-B629-2267C4C634E1}" type="sibTrans" cxnId="{9BFB761A-1E30-4981-8A8B-7A927189B5D7}">
      <dgm:prSet/>
      <dgm:spPr/>
      <dgm:t>
        <a:bodyPr/>
        <a:lstStyle/>
        <a:p>
          <a:endParaRPr lang="ru-RU"/>
        </a:p>
      </dgm:t>
    </dgm:pt>
    <dgm:pt modelId="{09B8C3E4-50CF-4265-836F-217B94BD0232}">
      <dgm:prSet phldrT="[Текст]" custT="1"/>
      <dgm:spPr>
        <a:solidFill>
          <a:schemeClr val="tx2">
            <a:lumMod val="40000"/>
            <a:lumOff val="60000"/>
            <a:alpha val="70000"/>
          </a:schemeClr>
        </a:solidFill>
        <a:ln>
          <a:noFill/>
        </a:ln>
      </dgm:spPr>
      <dgm:t>
        <a:bodyPr/>
        <a:lstStyle/>
        <a:p>
          <a:r>
            <a:rPr lang="ru-RU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3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Семинар по подготовке экзаменаторов </a:t>
          </a:r>
          <a:endParaRPr lang="ru-RU" sz="13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F01E79F-3AE4-4549-BD9B-6004E1355885}" type="parTrans" cxnId="{70012480-CCA8-4CE6-8000-F872C9ADDABF}">
      <dgm:prSet/>
      <dgm:spPr/>
      <dgm:t>
        <a:bodyPr/>
        <a:lstStyle/>
        <a:p>
          <a:endParaRPr lang="ru-RU"/>
        </a:p>
      </dgm:t>
    </dgm:pt>
    <dgm:pt modelId="{379B3788-47BF-491B-ADCA-0205F4C8D5A5}" type="sibTrans" cxnId="{70012480-CCA8-4CE6-8000-F872C9ADDABF}">
      <dgm:prSet/>
      <dgm:spPr>
        <a:solidFill>
          <a:schemeClr val="tx2">
            <a:lumMod val="40000"/>
            <a:lumOff val="60000"/>
            <a:alpha val="72000"/>
          </a:schemeClr>
        </a:solidFill>
      </dgm:spPr>
      <dgm:t>
        <a:bodyPr/>
        <a:lstStyle/>
        <a:p>
          <a:endParaRPr lang="ru-RU"/>
        </a:p>
      </dgm:t>
    </dgm:pt>
    <dgm:pt modelId="{55B1ECC4-6AB0-4C33-B0B6-7FD583A051D3}">
      <dgm:prSet phldrT="[Текст]" custT="1"/>
      <dgm:spPr>
        <a:solidFill>
          <a:schemeClr val="tx2">
            <a:lumMod val="40000"/>
            <a:lumOff val="60000"/>
            <a:alpha val="71000"/>
          </a:schemeClr>
        </a:solidFill>
        <a:ln>
          <a:noFill/>
        </a:ln>
      </dgm:spPr>
      <dgm:t>
        <a:bodyPr/>
        <a:lstStyle/>
        <a:p>
          <a:r>
            <a:rPr lang="ru-RU" sz="13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 Документы</a:t>
          </a:r>
          <a:endParaRPr lang="ru-RU" sz="1300" b="1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D42AC0-CAB1-4E47-B5D3-42A6E949C821}" type="parTrans" cxnId="{FBD1F4B4-69A5-4DA7-B464-66F684E5696D}">
      <dgm:prSet/>
      <dgm:spPr/>
      <dgm:t>
        <a:bodyPr/>
        <a:lstStyle/>
        <a:p>
          <a:endParaRPr lang="ru-RU"/>
        </a:p>
      </dgm:t>
    </dgm:pt>
    <dgm:pt modelId="{4DC0FFFC-3A21-47E6-AB54-739F1928863C}" type="sibTrans" cxnId="{FBD1F4B4-69A5-4DA7-B464-66F684E5696D}">
      <dgm:prSet/>
      <dgm:spPr/>
      <dgm:t>
        <a:bodyPr/>
        <a:lstStyle/>
        <a:p>
          <a:endParaRPr lang="ru-RU"/>
        </a:p>
      </dgm:t>
    </dgm:pt>
    <dgm:pt modelId="{E4CE662C-E382-470A-8A73-D326A56BB430}">
      <dgm:prSet phldrT="[Текст]" custT="1"/>
      <dgm:spPr>
        <a:solidFill>
          <a:schemeClr val="bg1">
            <a:lumMod val="95000"/>
            <a:alpha val="90000"/>
          </a:schemeClr>
        </a:solidFill>
        <a:ln>
          <a:solidFill>
            <a:schemeClr val="accent1">
              <a:hueOff val="0"/>
              <a:satOff val="0"/>
              <a:lumOff val="0"/>
              <a:alpha val="28000"/>
            </a:schemeClr>
          </a:solidFill>
        </a:ln>
      </dgm:spPr>
      <dgm:t>
        <a:bodyPr/>
        <a:lstStyle/>
        <a:p>
          <a:r>
            <a:rPr lang="ru-RU" sz="13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Лист экзаменатора</a:t>
          </a:r>
          <a:endParaRPr lang="ru-RU" sz="13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536E09-00F4-4FF4-8130-FF5754CE23D3}" type="parTrans" cxnId="{60C4964E-1A86-407E-86DF-7F50C001A2C8}">
      <dgm:prSet/>
      <dgm:spPr/>
      <dgm:t>
        <a:bodyPr/>
        <a:lstStyle/>
        <a:p>
          <a:endParaRPr lang="ru-RU"/>
        </a:p>
      </dgm:t>
    </dgm:pt>
    <dgm:pt modelId="{E2D740C5-808E-4904-A5FB-46F70412A40A}" type="sibTrans" cxnId="{60C4964E-1A86-407E-86DF-7F50C001A2C8}">
      <dgm:prSet/>
      <dgm:spPr/>
      <dgm:t>
        <a:bodyPr/>
        <a:lstStyle/>
        <a:p>
          <a:endParaRPr lang="ru-RU"/>
        </a:p>
      </dgm:t>
    </dgm:pt>
    <dgm:pt modelId="{61172AA3-531A-4AD7-892A-FCB4DCCD7CFC}">
      <dgm:prSet phldrT="[Текст]" custT="1"/>
      <dgm:spPr>
        <a:solidFill>
          <a:schemeClr val="tx2">
            <a:lumMod val="40000"/>
            <a:lumOff val="60000"/>
            <a:alpha val="72000"/>
          </a:schemeClr>
        </a:solidFill>
        <a:ln>
          <a:noFill/>
        </a:ln>
      </dgm:spPr>
      <dgm:t>
        <a:bodyPr/>
        <a:lstStyle/>
        <a:p>
          <a:r>
            <a:rPr lang="ru-RU" sz="13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Экзаменационная комиссия</a:t>
          </a:r>
          <a:endParaRPr lang="ru-RU" sz="13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4724F8-6A7E-44C6-BC86-D055859EBCFD}" type="parTrans" cxnId="{3DAFF036-4E5F-4206-89C3-47DD73892818}">
      <dgm:prSet/>
      <dgm:spPr/>
      <dgm:t>
        <a:bodyPr/>
        <a:lstStyle/>
        <a:p>
          <a:endParaRPr lang="ru-RU"/>
        </a:p>
      </dgm:t>
    </dgm:pt>
    <dgm:pt modelId="{EAC6542B-E1D7-42CA-8329-8479139483A5}" type="sibTrans" cxnId="{3DAFF036-4E5F-4206-89C3-47DD73892818}">
      <dgm:prSet/>
      <dgm:spPr>
        <a:solidFill>
          <a:schemeClr val="tx2">
            <a:lumMod val="40000"/>
            <a:lumOff val="60000"/>
            <a:alpha val="78000"/>
          </a:schemeClr>
        </a:solidFill>
      </dgm:spPr>
      <dgm:t>
        <a:bodyPr/>
        <a:lstStyle/>
        <a:p>
          <a:endParaRPr lang="ru-RU"/>
        </a:p>
      </dgm:t>
    </dgm:pt>
    <dgm:pt modelId="{47E9C68C-B6EF-4730-82DD-CB03103F4795}">
      <dgm:prSet phldrT="[Текст]" custT="1"/>
      <dgm:spPr>
        <a:ln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13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Методы оценки</a:t>
          </a:r>
          <a:endParaRPr lang="ru-RU" sz="13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3C3E5B-67C9-4B97-A880-420AE1986BC4}" type="parTrans" cxnId="{D21D8FC3-0829-427A-843E-960AD7832F6F}">
      <dgm:prSet/>
      <dgm:spPr/>
      <dgm:t>
        <a:bodyPr/>
        <a:lstStyle/>
        <a:p>
          <a:endParaRPr lang="ru-RU"/>
        </a:p>
      </dgm:t>
    </dgm:pt>
    <dgm:pt modelId="{ADB16F8C-54E9-435F-9D3D-BBB7F0820ED6}" type="sibTrans" cxnId="{D21D8FC3-0829-427A-843E-960AD7832F6F}">
      <dgm:prSet/>
      <dgm:spPr/>
      <dgm:t>
        <a:bodyPr/>
        <a:lstStyle/>
        <a:p>
          <a:endParaRPr lang="ru-RU"/>
        </a:p>
      </dgm:t>
    </dgm:pt>
    <dgm:pt modelId="{E143EE97-61BE-4CF3-97E8-C55D19282DCB}">
      <dgm:prSet phldrT="[Текст]" custT="1"/>
      <dgm:spPr>
        <a:ln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13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Состав комиссии</a:t>
          </a:r>
          <a:endParaRPr lang="ru-RU" sz="13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B56651-40B2-4990-8C97-55D1E516553E}" type="parTrans" cxnId="{84DC5143-E241-49BC-B8AC-579715820086}">
      <dgm:prSet/>
      <dgm:spPr/>
      <dgm:t>
        <a:bodyPr/>
        <a:lstStyle/>
        <a:p>
          <a:endParaRPr lang="ru-RU"/>
        </a:p>
      </dgm:t>
    </dgm:pt>
    <dgm:pt modelId="{1AF71D5E-FEF8-4709-ABAE-68BE389D34EA}" type="sibTrans" cxnId="{84DC5143-E241-49BC-B8AC-579715820086}">
      <dgm:prSet/>
      <dgm:spPr/>
      <dgm:t>
        <a:bodyPr/>
        <a:lstStyle/>
        <a:p>
          <a:endParaRPr lang="ru-RU"/>
        </a:p>
      </dgm:t>
    </dgm:pt>
    <dgm:pt modelId="{CF841F2C-86F2-4BEF-94C3-15E63D3B470F}">
      <dgm:prSet phldrT="[Текст]" custT="1"/>
      <dgm:spPr>
        <a:ln>
          <a:solidFill>
            <a:schemeClr val="accent1">
              <a:hueOff val="0"/>
              <a:satOff val="0"/>
              <a:lumOff val="0"/>
              <a:alpha val="27000"/>
            </a:schemeClr>
          </a:solidFill>
        </a:ln>
      </dgm:spPr>
      <dgm:t>
        <a:bodyPr/>
        <a:lstStyle/>
        <a:p>
          <a:r>
            <a:rPr lang="ru-RU" sz="13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Необходимая квалификация </a:t>
          </a:r>
          <a:endParaRPr lang="ru-RU" sz="13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AAE864-C640-4107-9C0F-8E0A31A6F877}" type="parTrans" cxnId="{E04961F6-DE09-4E7E-824D-4B48173AB274}">
      <dgm:prSet/>
      <dgm:spPr/>
      <dgm:t>
        <a:bodyPr/>
        <a:lstStyle/>
        <a:p>
          <a:endParaRPr lang="ru-RU"/>
        </a:p>
      </dgm:t>
    </dgm:pt>
    <dgm:pt modelId="{DE4D9B9F-E2B3-47E7-A460-ED7D6AA8C5D9}" type="sibTrans" cxnId="{E04961F6-DE09-4E7E-824D-4B48173AB274}">
      <dgm:prSet/>
      <dgm:spPr/>
      <dgm:t>
        <a:bodyPr/>
        <a:lstStyle/>
        <a:p>
          <a:endParaRPr lang="ru-RU"/>
        </a:p>
      </dgm:t>
    </dgm:pt>
    <dgm:pt modelId="{54893CC7-C719-420E-AFC0-D6186849A883}">
      <dgm:prSet phldrT="[Текст]" custT="1"/>
      <dgm:spPr>
        <a:solidFill>
          <a:schemeClr val="bg1">
            <a:lumMod val="95000"/>
            <a:alpha val="90000"/>
          </a:schemeClr>
        </a:solidFill>
        <a:ln>
          <a:solidFill>
            <a:schemeClr val="accent1">
              <a:hueOff val="0"/>
              <a:satOff val="0"/>
              <a:lumOff val="0"/>
              <a:alpha val="28000"/>
            </a:schemeClr>
          </a:solidFill>
        </a:ln>
      </dgm:spPr>
      <dgm:t>
        <a:bodyPr/>
        <a:lstStyle/>
        <a:p>
          <a:r>
            <a:rPr lang="ru-RU" sz="13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Бланк заявки для допуска </a:t>
          </a:r>
          <a:endParaRPr lang="ru-RU" sz="13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32FDC9B-A974-4E7E-966C-F582D3AC3AEC}" type="parTrans" cxnId="{307513FF-80FD-4439-BDFD-0F601E69216B}">
      <dgm:prSet/>
      <dgm:spPr/>
      <dgm:t>
        <a:bodyPr/>
        <a:lstStyle/>
        <a:p>
          <a:endParaRPr lang="ru-RU"/>
        </a:p>
      </dgm:t>
    </dgm:pt>
    <dgm:pt modelId="{1C6A2F38-0AB1-4361-83FE-C58E0B1DCB46}" type="sibTrans" cxnId="{307513FF-80FD-4439-BDFD-0F601E69216B}">
      <dgm:prSet/>
      <dgm:spPr/>
      <dgm:t>
        <a:bodyPr/>
        <a:lstStyle/>
        <a:p>
          <a:endParaRPr lang="ru-RU"/>
        </a:p>
      </dgm:t>
    </dgm:pt>
    <dgm:pt modelId="{CA7D0435-D5DA-4FF1-8247-66A83D12FED6}">
      <dgm:prSet phldrT="[Текст]" custT="1"/>
      <dgm:spPr>
        <a:solidFill>
          <a:schemeClr val="tx2">
            <a:lumMod val="40000"/>
            <a:lumOff val="60000"/>
            <a:alpha val="68000"/>
          </a:schemeClr>
        </a:solidFill>
        <a:ln>
          <a:noFill/>
        </a:ln>
      </dgm:spPr>
      <dgm:t>
        <a:bodyPr/>
        <a:lstStyle/>
        <a:p>
          <a:r>
            <a:rPr lang="ru-RU" sz="13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 Положение о проведении экзамена</a:t>
          </a:r>
          <a:endParaRPr lang="ru-RU" sz="13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AC4BC5-F549-4E1B-8E3A-568FE208B85E}" type="sibTrans" cxnId="{30DD8741-96BE-42E7-8A71-61A3A73F2131}">
      <dgm:prSet/>
      <dgm:spPr>
        <a:solidFill>
          <a:schemeClr val="tx2">
            <a:lumMod val="40000"/>
            <a:lumOff val="60000"/>
            <a:alpha val="69000"/>
          </a:schemeClr>
        </a:solidFill>
      </dgm:spPr>
      <dgm:t>
        <a:bodyPr/>
        <a:lstStyle/>
        <a:p>
          <a:endParaRPr lang="ru-RU"/>
        </a:p>
      </dgm:t>
    </dgm:pt>
    <dgm:pt modelId="{69838EF0-376F-4647-8809-931FE59A4816}" type="parTrans" cxnId="{30DD8741-96BE-42E7-8A71-61A3A73F2131}">
      <dgm:prSet/>
      <dgm:spPr/>
      <dgm:t>
        <a:bodyPr/>
        <a:lstStyle/>
        <a:p>
          <a:endParaRPr lang="ru-RU"/>
        </a:p>
      </dgm:t>
    </dgm:pt>
    <dgm:pt modelId="{B49AB30E-877D-4D08-871B-7B9F36C19F9D}">
      <dgm:prSet phldrT="[Текст]" custT="1"/>
      <dgm:spPr>
        <a:solidFill>
          <a:schemeClr val="bg1">
            <a:lumMod val="95000"/>
          </a:schemeClr>
        </a:solidFill>
        <a:ln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a:ln>
      </dgm:spPr>
      <dgm:t>
        <a:bodyPr/>
        <a:lstStyle/>
        <a:p>
          <a:pPr algn="l"/>
          <a:r>
            <a:rPr lang="ru-RU" sz="13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Порядок проведения экзамена</a:t>
          </a:r>
          <a:endParaRPr lang="ru-RU" sz="13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13B889-43F2-42CD-950F-A80A7A7EB5C6}" type="parTrans" cxnId="{3DB83BE6-AEED-46AD-805F-4E0719390C91}">
      <dgm:prSet/>
      <dgm:spPr/>
      <dgm:t>
        <a:bodyPr/>
        <a:lstStyle/>
        <a:p>
          <a:endParaRPr lang="ru-RU"/>
        </a:p>
      </dgm:t>
    </dgm:pt>
    <dgm:pt modelId="{50D64FB4-2001-4583-B51A-6F256F9F287C}" type="sibTrans" cxnId="{3DB83BE6-AEED-46AD-805F-4E0719390C91}">
      <dgm:prSet/>
      <dgm:spPr/>
      <dgm:t>
        <a:bodyPr/>
        <a:lstStyle/>
        <a:p>
          <a:endParaRPr lang="ru-RU"/>
        </a:p>
      </dgm:t>
    </dgm:pt>
    <dgm:pt modelId="{987B381C-18AE-4D83-AACC-C2962A4ECC38}">
      <dgm:prSet phldrT="[Текст]" custT="1"/>
      <dgm:spPr>
        <a:solidFill>
          <a:schemeClr val="bg1">
            <a:lumMod val="95000"/>
          </a:schemeClr>
        </a:solidFill>
        <a:ln>
          <a:solidFill>
            <a:schemeClr val="accent1">
              <a:hueOff val="0"/>
              <a:satOff val="0"/>
              <a:lumOff val="0"/>
              <a:alpha val="29000"/>
            </a:schemeClr>
          </a:solidFill>
        </a:ln>
      </dgm:spPr>
      <dgm:t>
        <a:bodyPr/>
        <a:lstStyle/>
        <a:p>
          <a:r>
            <a:rPr lang="ru-RU" sz="13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Инструменты</a:t>
          </a:r>
          <a:endParaRPr lang="ru-RU" sz="13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4607B8-3A2D-4BE9-8510-A070B52CE488}" type="parTrans" cxnId="{D0DB1844-4156-4C25-AD55-15C9073AE653}">
      <dgm:prSet/>
      <dgm:spPr/>
      <dgm:t>
        <a:bodyPr/>
        <a:lstStyle/>
        <a:p>
          <a:endParaRPr lang="ru-RU"/>
        </a:p>
      </dgm:t>
    </dgm:pt>
    <dgm:pt modelId="{D92A7F7F-BC91-491E-8DBD-ECB824581D6A}" type="sibTrans" cxnId="{D0DB1844-4156-4C25-AD55-15C9073AE653}">
      <dgm:prSet/>
      <dgm:spPr/>
      <dgm:t>
        <a:bodyPr/>
        <a:lstStyle/>
        <a:p>
          <a:endParaRPr lang="ru-RU"/>
        </a:p>
      </dgm:t>
    </dgm:pt>
    <dgm:pt modelId="{347E910F-891D-4E9F-9D0E-0EBB5AE34192}">
      <dgm:prSet phldrT="[Текст]" custT="1"/>
      <dgm:spPr>
        <a:solidFill>
          <a:schemeClr val="bg1">
            <a:lumMod val="95000"/>
          </a:schemeClr>
        </a:solidFill>
        <a:ln>
          <a:solidFill>
            <a:schemeClr val="accent1">
              <a:hueOff val="0"/>
              <a:satOff val="0"/>
              <a:lumOff val="0"/>
              <a:alpha val="27000"/>
            </a:schemeClr>
          </a:solidFill>
        </a:ln>
      </dgm:spPr>
      <dgm:t>
        <a:bodyPr/>
        <a:lstStyle/>
        <a:p>
          <a:r>
            <a:rPr lang="ru-RU" sz="13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Голосование КПО</a:t>
          </a:r>
          <a:endParaRPr lang="ru-RU" sz="13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F7E1CA-30DE-4A36-8B9D-5A0CF63EF8AB}" type="parTrans" cxnId="{466803B0-D1CB-44F7-B797-4DA33C057291}">
      <dgm:prSet/>
      <dgm:spPr/>
      <dgm:t>
        <a:bodyPr/>
        <a:lstStyle/>
        <a:p>
          <a:endParaRPr lang="ru-RU"/>
        </a:p>
      </dgm:t>
    </dgm:pt>
    <dgm:pt modelId="{EE401266-72EF-4E3A-B216-AC67F7B8B5AA}" type="sibTrans" cxnId="{466803B0-D1CB-44F7-B797-4DA33C057291}">
      <dgm:prSet/>
      <dgm:spPr/>
      <dgm:t>
        <a:bodyPr/>
        <a:lstStyle/>
        <a:p>
          <a:endParaRPr lang="ru-RU"/>
        </a:p>
      </dgm:t>
    </dgm:pt>
    <dgm:pt modelId="{6130DEF7-2DDE-4314-8580-A439F3454D8D}">
      <dgm:prSet phldrT="[Текст]" custT="1"/>
      <dgm:spPr>
        <a:solidFill>
          <a:schemeClr val="bg1">
            <a:lumMod val="95000"/>
          </a:schemeClr>
        </a:solidFill>
        <a:ln>
          <a:solidFill>
            <a:schemeClr val="accent1">
              <a:hueOff val="0"/>
              <a:satOff val="0"/>
              <a:lumOff val="0"/>
              <a:alpha val="29000"/>
            </a:schemeClr>
          </a:solidFill>
        </a:ln>
      </dgm:spPr>
      <dgm:t>
        <a:bodyPr/>
        <a:lstStyle/>
        <a:p>
          <a:r>
            <a:rPr lang="ru-RU" sz="13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Имитация экзамена</a:t>
          </a:r>
          <a:endParaRPr lang="ru-RU" sz="13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6BBECA-A889-4098-BED2-50510492E716}" type="parTrans" cxnId="{79033720-EE03-485F-9760-9A0C77B90F1C}">
      <dgm:prSet/>
      <dgm:spPr/>
      <dgm:t>
        <a:bodyPr/>
        <a:lstStyle/>
        <a:p>
          <a:endParaRPr lang="ru-RU"/>
        </a:p>
      </dgm:t>
    </dgm:pt>
    <dgm:pt modelId="{0C7810B4-1CEB-4E6D-A493-3109DEB9D561}" type="sibTrans" cxnId="{79033720-EE03-485F-9760-9A0C77B90F1C}">
      <dgm:prSet/>
      <dgm:spPr/>
      <dgm:t>
        <a:bodyPr/>
        <a:lstStyle/>
        <a:p>
          <a:endParaRPr lang="ru-RU"/>
        </a:p>
      </dgm:t>
    </dgm:pt>
    <dgm:pt modelId="{DB4889A0-159C-45DF-98B8-A2C57846DBFA}">
      <dgm:prSet phldrT="[Текст]" custT="1"/>
      <dgm:spPr>
        <a:solidFill>
          <a:schemeClr val="bg1">
            <a:lumMod val="95000"/>
            <a:alpha val="90000"/>
          </a:schemeClr>
        </a:solidFill>
        <a:ln>
          <a:solidFill>
            <a:schemeClr val="accent1">
              <a:hueOff val="0"/>
              <a:satOff val="0"/>
              <a:lumOff val="0"/>
              <a:alpha val="28000"/>
            </a:schemeClr>
          </a:solidFill>
        </a:ln>
      </dgm:spPr>
      <dgm:t>
        <a:bodyPr/>
        <a:lstStyle/>
        <a:p>
          <a:r>
            <a:rPr lang="ru-RU" sz="13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Свидетельство о членстве в экзаменационной комиссии </a:t>
          </a:r>
          <a:endParaRPr lang="ru-RU" sz="13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90F6C8-1065-4AB3-A95C-64F34A1F6DB0}" type="parTrans" cxnId="{7D6C2924-24A4-4C55-AEC8-27E180E0A5CC}">
      <dgm:prSet/>
      <dgm:spPr/>
      <dgm:t>
        <a:bodyPr/>
        <a:lstStyle/>
        <a:p>
          <a:endParaRPr lang="ru-RU"/>
        </a:p>
      </dgm:t>
    </dgm:pt>
    <dgm:pt modelId="{C062EA05-05DF-4DC8-8A94-0EF9043CEC07}" type="sibTrans" cxnId="{7D6C2924-24A4-4C55-AEC8-27E180E0A5CC}">
      <dgm:prSet/>
      <dgm:spPr/>
      <dgm:t>
        <a:bodyPr/>
        <a:lstStyle/>
        <a:p>
          <a:endParaRPr lang="ru-RU"/>
        </a:p>
      </dgm:t>
    </dgm:pt>
    <dgm:pt modelId="{BABD0E10-8AAD-4807-BD7E-00EEACC6EFBB}">
      <dgm:prSet phldrT="[Текст]" custT="1"/>
      <dgm:spPr>
        <a:solidFill>
          <a:schemeClr val="bg1">
            <a:lumMod val="95000"/>
          </a:schemeClr>
        </a:solidFill>
        <a:ln>
          <a:solidFill>
            <a:schemeClr val="accent1">
              <a:hueOff val="0"/>
              <a:satOff val="0"/>
              <a:lumOff val="0"/>
              <a:alpha val="29000"/>
            </a:schemeClr>
          </a:solidFill>
        </a:ln>
      </dgm:spPr>
      <dgm:t>
        <a:bodyPr/>
        <a:lstStyle/>
        <a:p>
          <a:r>
            <a:rPr lang="ru-RU" sz="13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Требования к экзаменатору</a:t>
          </a:r>
          <a:endParaRPr lang="ru-RU" sz="13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FB2454-A925-4EF9-BD6D-A54E06FCC8DA}" type="parTrans" cxnId="{7F45FB0C-8DB6-49B3-8151-4EDA307D74C3}">
      <dgm:prSet/>
      <dgm:spPr/>
      <dgm:t>
        <a:bodyPr/>
        <a:lstStyle/>
        <a:p>
          <a:endParaRPr lang="ru-RU"/>
        </a:p>
      </dgm:t>
    </dgm:pt>
    <dgm:pt modelId="{E4CA4BAF-7257-45DC-9F1A-86BA2A3CF0CD}" type="sibTrans" cxnId="{7F45FB0C-8DB6-49B3-8151-4EDA307D74C3}">
      <dgm:prSet/>
      <dgm:spPr/>
      <dgm:t>
        <a:bodyPr/>
        <a:lstStyle/>
        <a:p>
          <a:endParaRPr lang="ru-RU"/>
        </a:p>
      </dgm:t>
    </dgm:pt>
    <dgm:pt modelId="{9E49777C-D116-453C-922B-A4FFAF3A1F48}">
      <dgm:prSet phldrT="[Текст]" custT="1"/>
      <dgm:spPr>
        <a:solidFill>
          <a:schemeClr val="bg1">
            <a:lumMod val="95000"/>
          </a:schemeClr>
        </a:solidFill>
        <a:ln>
          <a:solidFill>
            <a:schemeClr val="accent1">
              <a:hueOff val="0"/>
              <a:satOff val="0"/>
              <a:lumOff val="0"/>
              <a:alpha val="29000"/>
            </a:schemeClr>
          </a:solidFill>
        </a:ln>
      </dgm:spPr>
      <dgm:t>
        <a:bodyPr/>
        <a:lstStyle/>
        <a:p>
          <a:r>
            <a:rPr lang="ru-RU" sz="13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Порядок проведения </a:t>
          </a:r>
          <a:endParaRPr lang="ru-RU" sz="13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C9B430-7FB0-4EE3-AB86-C2C1E5CAEA5C}" type="parTrans" cxnId="{92156349-7C54-4778-8004-C5841E8C5EE4}">
      <dgm:prSet/>
      <dgm:spPr/>
      <dgm:t>
        <a:bodyPr/>
        <a:lstStyle/>
        <a:p>
          <a:endParaRPr lang="ru-RU"/>
        </a:p>
      </dgm:t>
    </dgm:pt>
    <dgm:pt modelId="{14C63527-1D1C-4876-BFA2-0320E3DAA920}" type="sibTrans" cxnId="{92156349-7C54-4778-8004-C5841E8C5EE4}">
      <dgm:prSet/>
      <dgm:spPr/>
      <dgm:t>
        <a:bodyPr/>
        <a:lstStyle/>
        <a:p>
          <a:endParaRPr lang="ru-RU"/>
        </a:p>
      </dgm:t>
    </dgm:pt>
    <dgm:pt modelId="{03F3DC69-9C6C-405A-BFA4-5CCEAF17227C}" type="pres">
      <dgm:prSet presAssocID="{DF772268-2900-4E0E-B78D-275C32329B9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6DBE4D-0CD7-44F0-844C-435BD16318E8}" type="pres">
      <dgm:prSet presAssocID="{DF772268-2900-4E0E-B78D-275C32329B9D}" presName="tSp" presStyleCnt="0"/>
      <dgm:spPr/>
    </dgm:pt>
    <dgm:pt modelId="{D9434499-41E9-40D9-B84B-DED543524D35}" type="pres">
      <dgm:prSet presAssocID="{DF772268-2900-4E0E-B78D-275C32329B9D}" presName="bSp" presStyleCnt="0"/>
      <dgm:spPr/>
    </dgm:pt>
    <dgm:pt modelId="{E94EDC83-0B3C-449A-886D-46209D46BE2F}" type="pres">
      <dgm:prSet presAssocID="{DF772268-2900-4E0E-B78D-275C32329B9D}" presName="process" presStyleCnt="0"/>
      <dgm:spPr/>
    </dgm:pt>
    <dgm:pt modelId="{A0735F36-010E-454B-BEAA-80C3B573CA33}" type="pres">
      <dgm:prSet presAssocID="{CA7D0435-D5DA-4FF1-8247-66A83D12FED6}" presName="composite1" presStyleCnt="0"/>
      <dgm:spPr/>
    </dgm:pt>
    <dgm:pt modelId="{5A637E43-BEF0-4916-AE21-14A0D7A0A45C}" type="pres">
      <dgm:prSet presAssocID="{CA7D0435-D5DA-4FF1-8247-66A83D12FED6}" presName="dummyNode1" presStyleLbl="node1" presStyleIdx="0" presStyleCnt="4"/>
      <dgm:spPr/>
    </dgm:pt>
    <dgm:pt modelId="{D25B2E40-D1B8-47BC-BA51-29131B839D76}" type="pres">
      <dgm:prSet presAssocID="{CA7D0435-D5DA-4FF1-8247-66A83D12FED6}" presName="childNode1" presStyleLbl="bgAcc1" presStyleIdx="0" presStyleCnt="4" custScaleX="177690" custScaleY="240499" custLinFactY="-10623" custLinFactNeighborX="-239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B8176B-A4BB-4FE1-875E-E1C49FE6EC33}" type="pres">
      <dgm:prSet presAssocID="{CA7D0435-D5DA-4FF1-8247-66A83D12FED6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308AA2-C546-4016-BEA0-920E15A82FF6}" type="pres">
      <dgm:prSet presAssocID="{CA7D0435-D5DA-4FF1-8247-66A83D12FED6}" presName="parentNode1" presStyleLbl="node1" presStyleIdx="0" presStyleCnt="4" custScaleX="153779" custScaleY="131913" custLinFactY="-33249" custLinFactNeighborX="-3360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B97778-254A-48AE-B5DE-FA87FD9826DA}" type="pres">
      <dgm:prSet presAssocID="{CA7D0435-D5DA-4FF1-8247-66A83D12FED6}" presName="connSite1" presStyleCnt="0"/>
      <dgm:spPr/>
    </dgm:pt>
    <dgm:pt modelId="{306791E6-7617-48D2-BA70-A0DA164B1E90}" type="pres">
      <dgm:prSet presAssocID="{D3AC4BC5-F549-4E1B-8E3A-568FE208B85E}" presName="Name9" presStyleLbl="sibTrans2D1" presStyleIdx="0" presStyleCnt="3" custAng="504159" custLinFactNeighborX="-2030" custLinFactNeighborY="6212"/>
      <dgm:spPr/>
      <dgm:t>
        <a:bodyPr/>
        <a:lstStyle/>
        <a:p>
          <a:endParaRPr lang="ru-RU"/>
        </a:p>
      </dgm:t>
    </dgm:pt>
    <dgm:pt modelId="{485BA38A-6BD3-4003-B248-9EE66F975158}" type="pres">
      <dgm:prSet presAssocID="{61172AA3-531A-4AD7-892A-FCB4DCCD7CFC}" presName="composite2" presStyleCnt="0"/>
      <dgm:spPr/>
    </dgm:pt>
    <dgm:pt modelId="{C83BC752-352C-4313-A1DC-F1E1A298AB74}" type="pres">
      <dgm:prSet presAssocID="{61172AA3-531A-4AD7-892A-FCB4DCCD7CFC}" presName="dummyNode2" presStyleLbl="node1" presStyleIdx="0" presStyleCnt="4"/>
      <dgm:spPr/>
    </dgm:pt>
    <dgm:pt modelId="{00277C27-F028-422F-A79F-8A17AE8C076F}" type="pres">
      <dgm:prSet presAssocID="{61172AA3-531A-4AD7-892A-FCB4DCCD7CFC}" presName="childNode2" presStyleLbl="bgAcc1" presStyleIdx="1" presStyleCnt="4" custScaleX="173584" custScaleY="240499" custLinFactNeighborX="712" custLinFactNeighborY="-493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04F59D-CFD5-4FFB-974C-4EA2466392B7}" type="pres">
      <dgm:prSet presAssocID="{61172AA3-531A-4AD7-892A-FCB4DCCD7CFC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65C1B8-C814-4536-ADBF-E4E80566B728}" type="pres">
      <dgm:prSet presAssocID="{61172AA3-531A-4AD7-892A-FCB4DCCD7CFC}" presName="parentNode2" presStyleLbl="node1" presStyleIdx="1" presStyleCnt="4" custScaleX="159674" custScaleY="115423" custLinFactY="-100000" custLinFactNeighborX="12319" custLinFactNeighborY="-14489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B8D2C1-4BB6-48D8-8079-8ED6F2DA3D06}" type="pres">
      <dgm:prSet presAssocID="{61172AA3-531A-4AD7-892A-FCB4DCCD7CFC}" presName="connSite2" presStyleCnt="0"/>
      <dgm:spPr/>
    </dgm:pt>
    <dgm:pt modelId="{F84C73A7-C169-4B1D-B140-A30EAC0739CC}" type="pres">
      <dgm:prSet presAssocID="{EAC6542B-E1D7-42CA-8329-8479139483A5}" presName="Name18" presStyleLbl="sibTrans2D1" presStyleIdx="1" presStyleCnt="3" custAng="20849191" custLinFactNeighborX="10826" custLinFactNeighborY="-2013"/>
      <dgm:spPr/>
      <dgm:t>
        <a:bodyPr/>
        <a:lstStyle/>
        <a:p>
          <a:endParaRPr lang="ru-RU"/>
        </a:p>
      </dgm:t>
    </dgm:pt>
    <dgm:pt modelId="{FB310C1C-6484-44B8-9308-9EE89F1D2577}" type="pres">
      <dgm:prSet presAssocID="{09B8C3E4-50CF-4265-836F-217B94BD0232}" presName="composite1" presStyleCnt="0"/>
      <dgm:spPr/>
    </dgm:pt>
    <dgm:pt modelId="{9F603265-CC83-4BB4-BA4A-CF95EDA8280E}" type="pres">
      <dgm:prSet presAssocID="{09B8C3E4-50CF-4265-836F-217B94BD0232}" presName="dummyNode1" presStyleLbl="node1" presStyleIdx="1" presStyleCnt="4"/>
      <dgm:spPr/>
    </dgm:pt>
    <dgm:pt modelId="{D3F0D527-7DB4-4AEC-B9DF-F173A38C1CC9}" type="pres">
      <dgm:prSet presAssocID="{09B8C3E4-50CF-4265-836F-217B94BD0232}" presName="childNode1" presStyleLbl="bgAcc1" presStyleIdx="2" presStyleCnt="4" custScaleX="173410" custScaleY="240499" custLinFactNeighborX="733" custLinFactNeighborY="239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13D717-8A22-404F-AAB1-2BE39B762690}" type="pres">
      <dgm:prSet presAssocID="{09B8C3E4-50CF-4265-836F-217B94BD0232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75AC72-0E75-48FD-B72F-5102BE2CDBCB}" type="pres">
      <dgm:prSet presAssocID="{09B8C3E4-50CF-4265-836F-217B94BD0232}" presName="parentNode1" presStyleLbl="node1" presStyleIdx="2" presStyleCnt="4" custScaleX="152690" custScaleY="131913" custLinFactY="80885" custLinFactNeighborX="2312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86C180-BE40-44A8-937A-8DE2A1F33ABE}" type="pres">
      <dgm:prSet presAssocID="{09B8C3E4-50CF-4265-836F-217B94BD0232}" presName="connSite1" presStyleCnt="0"/>
      <dgm:spPr/>
    </dgm:pt>
    <dgm:pt modelId="{590760D7-5E62-402C-BA28-AD756230C7AC}" type="pres">
      <dgm:prSet presAssocID="{379B3788-47BF-491B-ADCA-0205F4C8D5A5}" presName="Name9" presStyleLbl="sibTrans2D1" presStyleIdx="2" presStyleCnt="3" custAng="559879" custLinFactNeighborX="-3006" custLinFactNeighborY="6572"/>
      <dgm:spPr/>
      <dgm:t>
        <a:bodyPr/>
        <a:lstStyle/>
        <a:p>
          <a:endParaRPr lang="ru-RU"/>
        </a:p>
      </dgm:t>
    </dgm:pt>
    <dgm:pt modelId="{037BEB93-E7A4-4E5B-8168-909A10D6124A}" type="pres">
      <dgm:prSet presAssocID="{55B1ECC4-6AB0-4C33-B0B6-7FD583A051D3}" presName="composite2" presStyleCnt="0"/>
      <dgm:spPr/>
    </dgm:pt>
    <dgm:pt modelId="{A1C70FD4-C75C-4718-B1E7-02DB5B68EAEC}" type="pres">
      <dgm:prSet presAssocID="{55B1ECC4-6AB0-4C33-B0B6-7FD583A051D3}" presName="dummyNode2" presStyleLbl="node1" presStyleIdx="2" presStyleCnt="4"/>
      <dgm:spPr/>
    </dgm:pt>
    <dgm:pt modelId="{0FD269F2-D1D2-4170-AF3C-55C9E6CA405F}" type="pres">
      <dgm:prSet presAssocID="{55B1ECC4-6AB0-4C33-B0B6-7FD583A051D3}" presName="childNode2" presStyleLbl="bgAcc1" presStyleIdx="3" presStyleCnt="4" custScaleX="182328" custScaleY="240499" custLinFactY="4248" custLinFactNeighborX="-2633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8CF645-AC09-45A9-BE46-92E40426DD0C}" type="pres">
      <dgm:prSet presAssocID="{55B1ECC4-6AB0-4C33-B0B6-7FD583A051D3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C95A03-2568-4F70-AE64-1592B93C1F44}" type="pres">
      <dgm:prSet presAssocID="{55B1ECC4-6AB0-4C33-B0B6-7FD583A051D3}" presName="parentNode2" presStyleLbl="node1" presStyleIdx="3" presStyleCnt="4" custScaleX="114516" custScaleY="115423" custLinFactY="12760" custLinFactNeighborX="1535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DB7B50-264B-423A-A80B-0954F2FB8FCF}" type="pres">
      <dgm:prSet presAssocID="{55B1ECC4-6AB0-4C33-B0B6-7FD583A051D3}" presName="connSite2" presStyleCnt="0"/>
      <dgm:spPr/>
    </dgm:pt>
  </dgm:ptLst>
  <dgm:cxnLst>
    <dgm:cxn modelId="{92D6CB0C-A48C-4041-811D-3DD1AE75E84B}" type="presOf" srcId="{EAC6542B-E1D7-42CA-8329-8479139483A5}" destId="{F84C73A7-C169-4B1D-B140-A30EAC0739CC}" srcOrd="0" destOrd="0" presId="urn:microsoft.com/office/officeart/2005/8/layout/hProcess4"/>
    <dgm:cxn modelId="{70012480-CCA8-4CE6-8000-F872C9ADDABF}" srcId="{DF772268-2900-4E0E-B78D-275C32329B9D}" destId="{09B8C3E4-50CF-4265-836F-217B94BD0232}" srcOrd="2" destOrd="0" parTransId="{8F01E79F-3AE4-4549-BD9B-6004E1355885}" sibTransId="{379B3788-47BF-491B-ADCA-0205F4C8D5A5}"/>
    <dgm:cxn modelId="{10A8DA39-8EA2-41DC-AE34-BB745981B400}" type="presOf" srcId="{61172AA3-531A-4AD7-892A-FCB4DCCD7CFC}" destId="{5065C1B8-C814-4536-ADBF-E4E80566B728}" srcOrd="0" destOrd="0" presId="urn:microsoft.com/office/officeart/2005/8/layout/hProcess4"/>
    <dgm:cxn modelId="{1689F9ED-4CCE-4E02-8B50-12A19C690E78}" type="presOf" srcId="{54893CC7-C719-420E-AFC0-D6186849A883}" destId="{488CF645-AC09-45A9-BE46-92E40426DD0C}" srcOrd="1" destOrd="2" presId="urn:microsoft.com/office/officeart/2005/8/layout/hProcess4"/>
    <dgm:cxn modelId="{DDF453B2-9CAE-44AF-9F4A-71B2AEE5D43A}" type="presOf" srcId="{347E910F-891D-4E9F-9D0E-0EBB5AE34192}" destId="{00277C27-F028-422F-A79F-8A17AE8C076F}" srcOrd="0" destOrd="0" presId="urn:microsoft.com/office/officeart/2005/8/layout/hProcess4"/>
    <dgm:cxn modelId="{B0B454C7-D225-4B40-9860-2F727F79929E}" type="presOf" srcId="{CA7D0435-D5DA-4FF1-8247-66A83D12FED6}" destId="{0F308AA2-C546-4016-BEA0-920E15A82FF6}" srcOrd="0" destOrd="0" presId="urn:microsoft.com/office/officeart/2005/8/layout/hProcess4"/>
    <dgm:cxn modelId="{3DB83BE6-AEED-46AD-805F-4E0719390C91}" srcId="{CA7D0435-D5DA-4FF1-8247-66A83D12FED6}" destId="{B49AB30E-877D-4D08-871B-7B9F36C19F9D}" srcOrd="0" destOrd="0" parTransId="{1F13B889-43F2-42CD-950F-A80A7A7EB5C6}" sibTransId="{50D64FB4-2001-4583-B51A-6F256F9F287C}"/>
    <dgm:cxn modelId="{2CE7326A-E777-4E9A-B1C8-DA954C529F37}" type="presOf" srcId="{47E9C68C-B6EF-4730-82DD-CB03103F4795}" destId="{48B8176B-A4BB-4FE1-875E-E1C49FE6EC33}" srcOrd="1" destOrd="1" presId="urn:microsoft.com/office/officeart/2005/8/layout/hProcess4"/>
    <dgm:cxn modelId="{D21D8FC3-0829-427A-843E-960AD7832F6F}" srcId="{CA7D0435-D5DA-4FF1-8247-66A83D12FED6}" destId="{47E9C68C-B6EF-4730-82DD-CB03103F4795}" srcOrd="1" destOrd="0" parTransId="{C03C3E5B-67C9-4B97-A880-420AE1986BC4}" sibTransId="{ADB16F8C-54E9-435F-9D3D-BBB7F0820ED6}"/>
    <dgm:cxn modelId="{59BF150B-FB81-4D30-AF79-5E4139B6457E}" type="presOf" srcId="{DB4889A0-159C-45DF-98B8-A2C57846DBFA}" destId="{488CF645-AC09-45A9-BE46-92E40426DD0C}" srcOrd="1" destOrd="1" presId="urn:microsoft.com/office/officeart/2005/8/layout/hProcess4"/>
    <dgm:cxn modelId="{9BFB761A-1E30-4981-8A8B-7A927189B5D7}" srcId="{61172AA3-531A-4AD7-892A-FCB4DCCD7CFC}" destId="{31608215-4013-470E-AD5B-1BD4722996DE}" srcOrd="1" destOrd="0" parTransId="{22D5487C-39B2-4297-B060-CA3085B0F4B2}" sibTransId="{01A8FED1-8B11-4D54-B629-2267C4C634E1}"/>
    <dgm:cxn modelId="{84DC5143-E241-49BC-B8AC-579715820086}" srcId="{CA7D0435-D5DA-4FF1-8247-66A83D12FED6}" destId="{E143EE97-61BE-4CF3-97E8-C55D19282DCB}" srcOrd="2" destOrd="0" parTransId="{8BB56651-40B2-4990-8C97-55D1E516553E}" sibTransId="{1AF71D5E-FEF8-4709-ABAE-68BE389D34EA}"/>
    <dgm:cxn modelId="{3F7D05EE-5EB7-4625-A5A4-5AD27B1EB452}" type="presOf" srcId="{6130DEF7-2DDE-4314-8580-A439F3454D8D}" destId="{D3F0D527-7DB4-4AEC-B9DF-F173A38C1CC9}" srcOrd="0" destOrd="2" presId="urn:microsoft.com/office/officeart/2005/8/layout/hProcess4"/>
    <dgm:cxn modelId="{3DAFF036-4E5F-4206-89C3-47DD73892818}" srcId="{DF772268-2900-4E0E-B78D-275C32329B9D}" destId="{61172AA3-531A-4AD7-892A-FCB4DCCD7CFC}" srcOrd="1" destOrd="0" parTransId="{AB4724F8-6A7E-44C6-BC86-D055859EBCFD}" sibTransId="{EAC6542B-E1D7-42CA-8329-8479139483A5}"/>
    <dgm:cxn modelId="{3B462950-D1A3-40CA-BFB5-D8C411DACA4A}" type="presOf" srcId="{47E9C68C-B6EF-4730-82DD-CB03103F4795}" destId="{D25B2E40-D1B8-47BC-BA51-29131B839D76}" srcOrd="0" destOrd="1" presId="urn:microsoft.com/office/officeart/2005/8/layout/hProcess4"/>
    <dgm:cxn modelId="{7F45FB0C-8DB6-49B3-8151-4EDA307D74C3}" srcId="{09B8C3E4-50CF-4265-836F-217B94BD0232}" destId="{BABD0E10-8AAD-4807-BD7E-00EEACC6EFBB}" srcOrd="1" destOrd="0" parTransId="{A7FB2454-A925-4EF9-BD6D-A54E06FCC8DA}" sibTransId="{E4CA4BAF-7257-45DC-9F1A-86BA2A3CF0CD}"/>
    <dgm:cxn modelId="{7D2681DE-1E64-4697-9491-0BD910776163}" type="presOf" srcId="{D3AC4BC5-F549-4E1B-8E3A-568FE208B85E}" destId="{306791E6-7617-48D2-BA70-A0DA164B1E90}" srcOrd="0" destOrd="0" presId="urn:microsoft.com/office/officeart/2005/8/layout/hProcess4"/>
    <dgm:cxn modelId="{E04961F6-DE09-4E7E-824D-4B48173AB274}" srcId="{61172AA3-531A-4AD7-892A-FCB4DCCD7CFC}" destId="{CF841F2C-86F2-4BEF-94C3-15E63D3B470F}" srcOrd="2" destOrd="0" parTransId="{39AAE864-C640-4107-9C0F-8E0A31A6F877}" sibTransId="{DE4D9B9F-E2B3-47E7-A460-ED7D6AA8C5D9}"/>
    <dgm:cxn modelId="{B3F19E3D-4168-4862-8C5A-EC00D161DA76}" type="presOf" srcId="{9E49777C-D116-453C-922B-A4FFAF3A1F48}" destId="{4713D717-8A22-404F-AAB1-2BE39B762690}" srcOrd="1" destOrd="3" presId="urn:microsoft.com/office/officeart/2005/8/layout/hProcess4"/>
    <dgm:cxn modelId="{4918108B-742F-40A5-A52E-5C7040FFFCD6}" type="presOf" srcId="{DB4889A0-159C-45DF-98B8-A2C57846DBFA}" destId="{0FD269F2-D1D2-4170-AF3C-55C9E6CA405F}" srcOrd="0" destOrd="1" presId="urn:microsoft.com/office/officeart/2005/8/layout/hProcess4"/>
    <dgm:cxn modelId="{B4F5BA4E-341A-4148-8013-47E6E07602EC}" type="presOf" srcId="{E4CE662C-E382-470A-8A73-D326A56BB430}" destId="{488CF645-AC09-45A9-BE46-92E40426DD0C}" srcOrd="1" destOrd="0" presId="urn:microsoft.com/office/officeart/2005/8/layout/hProcess4"/>
    <dgm:cxn modelId="{37505A9A-5A18-4753-A391-7ABF0049FB93}" type="presOf" srcId="{09B8C3E4-50CF-4265-836F-217B94BD0232}" destId="{EA75AC72-0E75-48FD-B72F-5102BE2CDBCB}" srcOrd="0" destOrd="0" presId="urn:microsoft.com/office/officeart/2005/8/layout/hProcess4"/>
    <dgm:cxn modelId="{7C49CAB0-3C73-4224-8F34-054ADB8D9691}" type="presOf" srcId="{9E49777C-D116-453C-922B-A4FFAF3A1F48}" destId="{D3F0D527-7DB4-4AEC-B9DF-F173A38C1CC9}" srcOrd="0" destOrd="3" presId="urn:microsoft.com/office/officeart/2005/8/layout/hProcess4"/>
    <dgm:cxn modelId="{1B21102C-760B-4391-BC84-6C6EC22E93CD}" type="presOf" srcId="{55B1ECC4-6AB0-4C33-B0B6-7FD583A051D3}" destId="{9CC95A03-2568-4F70-AE64-1592B93C1F44}" srcOrd="0" destOrd="0" presId="urn:microsoft.com/office/officeart/2005/8/layout/hProcess4"/>
    <dgm:cxn modelId="{A6E5908C-00D2-405F-8BE9-A3AC1491E1EC}" type="presOf" srcId="{31608215-4013-470E-AD5B-1BD4722996DE}" destId="{00277C27-F028-422F-A79F-8A17AE8C076F}" srcOrd="0" destOrd="1" presId="urn:microsoft.com/office/officeart/2005/8/layout/hProcess4"/>
    <dgm:cxn modelId="{D0DB1844-4156-4C25-AD55-15C9073AE653}" srcId="{09B8C3E4-50CF-4265-836F-217B94BD0232}" destId="{987B381C-18AE-4D83-AACC-C2962A4ECC38}" srcOrd="0" destOrd="0" parTransId="{DE4607B8-3A2D-4BE9-8510-A070B52CE488}" sibTransId="{D92A7F7F-BC91-491E-8DBD-ECB824581D6A}"/>
    <dgm:cxn modelId="{85271857-C67A-4A48-95DC-4C6F090F202E}" type="presOf" srcId="{DF772268-2900-4E0E-B78D-275C32329B9D}" destId="{03F3DC69-9C6C-405A-BFA4-5CCEAF17227C}" srcOrd="0" destOrd="0" presId="urn:microsoft.com/office/officeart/2005/8/layout/hProcess4"/>
    <dgm:cxn modelId="{0C05BEF6-6449-4913-889B-9DA41D34F9A8}" type="presOf" srcId="{B49AB30E-877D-4D08-871B-7B9F36C19F9D}" destId="{48B8176B-A4BB-4FE1-875E-E1C49FE6EC33}" srcOrd="1" destOrd="0" presId="urn:microsoft.com/office/officeart/2005/8/layout/hProcess4"/>
    <dgm:cxn modelId="{FBD1F4B4-69A5-4DA7-B464-66F684E5696D}" srcId="{DF772268-2900-4E0E-B78D-275C32329B9D}" destId="{55B1ECC4-6AB0-4C33-B0B6-7FD583A051D3}" srcOrd="3" destOrd="0" parTransId="{42D42AC0-CAB1-4E47-B5D3-42A6E949C821}" sibTransId="{4DC0FFFC-3A21-47E6-AB54-739F1928863C}"/>
    <dgm:cxn modelId="{99D0AEBA-CA4A-4C4F-8E94-A561B400AD27}" type="presOf" srcId="{E4CE662C-E382-470A-8A73-D326A56BB430}" destId="{0FD269F2-D1D2-4170-AF3C-55C9E6CA405F}" srcOrd="0" destOrd="0" presId="urn:microsoft.com/office/officeart/2005/8/layout/hProcess4"/>
    <dgm:cxn modelId="{5FDF641C-BD7A-40DD-9C11-4CA986FA9C9A}" type="presOf" srcId="{B49AB30E-877D-4D08-871B-7B9F36C19F9D}" destId="{D25B2E40-D1B8-47BC-BA51-29131B839D76}" srcOrd="0" destOrd="0" presId="urn:microsoft.com/office/officeart/2005/8/layout/hProcess4"/>
    <dgm:cxn modelId="{392EADE5-BFCB-4F98-9F3A-EDB2DC98B89E}" type="presOf" srcId="{987B381C-18AE-4D83-AACC-C2962A4ECC38}" destId="{D3F0D527-7DB4-4AEC-B9DF-F173A38C1CC9}" srcOrd="0" destOrd="0" presId="urn:microsoft.com/office/officeart/2005/8/layout/hProcess4"/>
    <dgm:cxn modelId="{30DD8741-96BE-42E7-8A71-61A3A73F2131}" srcId="{DF772268-2900-4E0E-B78D-275C32329B9D}" destId="{CA7D0435-D5DA-4FF1-8247-66A83D12FED6}" srcOrd="0" destOrd="0" parTransId="{69838EF0-376F-4647-8809-931FE59A4816}" sibTransId="{D3AC4BC5-F549-4E1B-8E3A-568FE208B85E}"/>
    <dgm:cxn modelId="{7D6C2924-24A4-4C55-AEC8-27E180E0A5CC}" srcId="{55B1ECC4-6AB0-4C33-B0B6-7FD583A051D3}" destId="{DB4889A0-159C-45DF-98B8-A2C57846DBFA}" srcOrd="1" destOrd="0" parTransId="{F990F6C8-1065-4AB3-A95C-64F34A1F6DB0}" sibTransId="{C062EA05-05DF-4DC8-8A94-0EF9043CEC07}"/>
    <dgm:cxn modelId="{60C4964E-1A86-407E-86DF-7F50C001A2C8}" srcId="{55B1ECC4-6AB0-4C33-B0B6-7FD583A051D3}" destId="{E4CE662C-E382-470A-8A73-D326A56BB430}" srcOrd="0" destOrd="0" parTransId="{94536E09-00F4-4FF4-8130-FF5754CE23D3}" sibTransId="{E2D740C5-808E-4904-A5FB-46F70412A40A}"/>
    <dgm:cxn modelId="{81466B9E-642A-423E-A871-BF7F826EE95C}" type="presOf" srcId="{347E910F-891D-4E9F-9D0E-0EBB5AE34192}" destId="{4304F59D-CFD5-4FFB-974C-4EA2466392B7}" srcOrd="1" destOrd="0" presId="urn:microsoft.com/office/officeart/2005/8/layout/hProcess4"/>
    <dgm:cxn modelId="{466803B0-D1CB-44F7-B797-4DA33C057291}" srcId="{61172AA3-531A-4AD7-892A-FCB4DCCD7CFC}" destId="{347E910F-891D-4E9F-9D0E-0EBB5AE34192}" srcOrd="0" destOrd="0" parTransId="{3AF7E1CA-30DE-4A36-8B9D-5A0CF63EF8AB}" sibTransId="{EE401266-72EF-4E3A-B216-AC67F7B8B5AA}"/>
    <dgm:cxn modelId="{7646A784-5405-45F9-86F5-993777069972}" type="presOf" srcId="{E143EE97-61BE-4CF3-97E8-C55D19282DCB}" destId="{D25B2E40-D1B8-47BC-BA51-29131B839D76}" srcOrd="0" destOrd="2" presId="urn:microsoft.com/office/officeart/2005/8/layout/hProcess4"/>
    <dgm:cxn modelId="{92156349-7C54-4778-8004-C5841E8C5EE4}" srcId="{09B8C3E4-50CF-4265-836F-217B94BD0232}" destId="{9E49777C-D116-453C-922B-A4FFAF3A1F48}" srcOrd="3" destOrd="0" parTransId="{5BC9B430-7FB0-4EE3-AB86-C2C1E5CAEA5C}" sibTransId="{14C63527-1D1C-4876-BFA2-0320E3DAA920}"/>
    <dgm:cxn modelId="{21A9CC6C-A6E9-4100-B821-830D1BD2F926}" type="presOf" srcId="{379B3788-47BF-491B-ADCA-0205F4C8D5A5}" destId="{590760D7-5E62-402C-BA28-AD756230C7AC}" srcOrd="0" destOrd="0" presId="urn:microsoft.com/office/officeart/2005/8/layout/hProcess4"/>
    <dgm:cxn modelId="{FD9DC5E5-1C5D-4FA0-8E61-5A162F01E65D}" type="presOf" srcId="{6130DEF7-2DDE-4314-8580-A439F3454D8D}" destId="{4713D717-8A22-404F-AAB1-2BE39B762690}" srcOrd="1" destOrd="2" presId="urn:microsoft.com/office/officeart/2005/8/layout/hProcess4"/>
    <dgm:cxn modelId="{291225EC-924C-4AEF-B97A-81D9F6D1439A}" type="presOf" srcId="{CF841F2C-86F2-4BEF-94C3-15E63D3B470F}" destId="{00277C27-F028-422F-A79F-8A17AE8C076F}" srcOrd="0" destOrd="2" presId="urn:microsoft.com/office/officeart/2005/8/layout/hProcess4"/>
    <dgm:cxn modelId="{79033720-EE03-485F-9760-9A0C77B90F1C}" srcId="{09B8C3E4-50CF-4265-836F-217B94BD0232}" destId="{6130DEF7-2DDE-4314-8580-A439F3454D8D}" srcOrd="2" destOrd="0" parTransId="{1A6BBECA-A889-4098-BED2-50510492E716}" sibTransId="{0C7810B4-1CEB-4E6D-A493-3109DEB9D561}"/>
    <dgm:cxn modelId="{ABFC7E6B-34C3-42A4-BFCC-6DDD53DCF77A}" type="presOf" srcId="{BABD0E10-8AAD-4807-BD7E-00EEACC6EFBB}" destId="{4713D717-8A22-404F-AAB1-2BE39B762690}" srcOrd="1" destOrd="1" presId="urn:microsoft.com/office/officeart/2005/8/layout/hProcess4"/>
    <dgm:cxn modelId="{06D0F2B5-2CB7-49C2-899B-ED54038F9F44}" type="presOf" srcId="{987B381C-18AE-4D83-AACC-C2962A4ECC38}" destId="{4713D717-8A22-404F-AAB1-2BE39B762690}" srcOrd="1" destOrd="0" presId="urn:microsoft.com/office/officeart/2005/8/layout/hProcess4"/>
    <dgm:cxn modelId="{307513FF-80FD-4439-BDFD-0F601E69216B}" srcId="{55B1ECC4-6AB0-4C33-B0B6-7FD583A051D3}" destId="{54893CC7-C719-420E-AFC0-D6186849A883}" srcOrd="2" destOrd="0" parTransId="{C32FDC9B-A974-4E7E-966C-F582D3AC3AEC}" sibTransId="{1C6A2F38-0AB1-4361-83FE-C58E0B1DCB46}"/>
    <dgm:cxn modelId="{9C951C4D-CD91-4E21-BA8B-38AC49909CCB}" type="presOf" srcId="{CF841F2C-86F2-4BEF-94C3-15E63D3B470F}" destId="{4304F59D-CFD5-4FFB-974C-4EA2466392B7}" srcOrd="1" destOrd="2" presId="urn:microsoft.com/office/officeart/2005/8/layout/hProcess4"/>
    <dgm:cxn modelId="{9206D55D-7A52-4049-AAD4-065C01184B53}" type="presOf" srcId="{E143EE97-61BE-4CF3-97E8-C55D19282DCB}" destId="{48B8176B-A4BB-4FE1-875E-E1C49FE6EC33}" srcOrd="1" destOrd="2" presId="urn:microsoft.com/office/officeart/2005/8/layout/hProcess4"/>
    <dgm:cxn modelId="{902A367B-B0BD-44DB-A120-CF0A0F6D63E5}" type="presOf" srcId="{31608215-4013-470E-AD5B-1BD4722996DE}" destId="{4304F59D-CFD5-4FFB-974C-4EA2466392B7}" srcOrd="1" destOrd="1" presId="urn:microsoft.com/office/officeart/2005/8/layout/hProcess4"/>
    <dgm:cxn modelId="{FCC3A7BD-41CB-4244-93B4-2503CDA9F100}" type="presOf" srcId="{54893CC7-C719-420E-AFC0-D6186849A883}" destId="{0FD269F2-D1D2-4170-AF3C-55C9E6CA405F}" srcOrd="0" destOrd="2" presId="urn:microsoft.com/office/officeart/2005/8/layout/hProcess4"/>
    <dgm:cxn modelId="{BA735CB7-9D27-41A6-806A-6D76BA09C32D}" type="presOf" srcId="{BABD0E10-8AAD-4807-BD7E-00EEACC6EFBB}" destId="{D3F0D527-7DB4-4AEC-B9DF-F173A38C1CC9}" srcOrd="0" destOrd="1" presId="urn:microsoft.com/office/officeart/2005/8/layout/hProcess4"/>
    <dgm:cxn modelId="{ED0F4970-C921-447B-A78E-2387E2F523F3}" type="presParOf" srcId="{03F3DC69-9C6C-405A-BFA4-5CCEAF17227C}" destId="{3A6DBE4D-0CD7-44F0-844C-435BD16318E8}" srcOrd="0" destOrd="0" presId="urn:microsoft.com/office/officeart/2005/8/layout/hProcess4"/>
    <dgm:cxn modelId="{6007B167-84F7-450C-8610-F846806E958A}" type="presParOf" srcId="{03F3DC69-9C6C-405A-BFA4-5CCEAF17227C}" destId="{D9434499-41E9-40D9-B84B-DED543524D35}" srcOrd="1" destOrd="0" presId="urn:microsoft.com/office/officeart/2005/8/layout/hProcess4"/>
    <dgm:cxn modelId="{E50EA93D-3D11-40C3-A50E-409834F6D633}" type="presParOf" srcId="{03F3DC69-9C6C-405A-BFA4-5CCEAF17227C}" destId="{E94EDC83-0B3C-449A-886D-46209D46BE2F}" srcOrd="2" destOrd="0" presId="urn:microsoft.com/office/officeart/2005/8/layout/hProcess4"/>
    <dgm:cxn modelId="{A0437F77-0F13-41B1-9351-7F883EFC0DDC}" type="presParOf" srcId="{E94EDC83-0B3C-449A-886D-46209D46BE2F}" destId="{A0735F36-010E-454B-BEAA-80C3B573CA33}" srcOrd="0" destOrd="0" presId="urn:microsoft.com/office/officeart/2005/8/layout/hProcess4"/>
    <dgm:cxn modelId="{AE61AD8A-3A3D-467C-806B-4B4C582C63DE}" type="presParOf" srcId="{A0735F36-010E-454B-BEAA-80C3B573CA33}" destId="{5A637E43-BEF0-4916-AE21-14A0D7A0A45C}" srcOrd="0" destOrd="0" presId="urn:microsoft.com/office/officeart/2005/8/layout/hProcess4"/>
    <dgm:cxn modelId="{CBCE1D5B-0E65-4504-8544-DE384D337757}" type="presParOf" srcId="{A0735F36-010E-454B-BEAA-80C3B573CA33}" destId="{D25B2E40-D1B8-47BC-BA51-29131B839D76}" srcOrd="1" destOrd="0" presId="urn:microsoft.com/office/officeart/2005/8/layout/hProcess4"/>
    <dgm:cxn modelId="{B3AF073E-AD69-4787-8C28-A690939BAAE3}" type="presParOf" srcId="{A0735F36-010E-454B-BEAA-80C3B573CA33}" destId="{48B8176B-A4BB-4FE1-875E-E1C49FE6EC33}" srcOrd="2" destOrd="0" presId="urn:microsoft.com/office/officeart/2005/8/layout/hProcess4"/>
    <dgm:cxn modelId="{DB8C64A6-DAAF-4D48-B81D-546DCA1B7674}" type="presParOf" srcId="{A0735F36-010E-454B-BEAA-80C3B573CA33}" destId="{0F308AA2-C546-4016-BEA0-920E15A82FF6}" srcOrd="3" destOrd="0" presId="urn:microsoft.com/office/officeart/2005/8/layout/hProcess4"/>
    <dgm:cxn modelId="{76F8A96D-0CB3-45D6-82F9-9F6FD9260C77}" type="presParOf" srcId="{A0735F36-010E-454B-BEAA-80C3B573CA33}" destId="{C5B97778-254A-48AE-B5DE-FA87FD9826DA}" srcOrd="4" destOrd="0" presId="urn:microsoft.com/office/officeart/2005/8/layout/hProcess4"/>
    <dgm:cxn modelId="{E24E819F-783F-4236-8F67-A7CED36419F5}" type="presParOf" srcId="{E94EDC83-0B3C-449A-886D-46209D46BE2F}" destId="{306791E6-7617-48D2-BA70-A0DA164B1E90}" srcOrd="1" destOrd="0" presId="urn:microsoft.com/office/officeart/2005/8/layout/hProcess4"/>
    <dgm:cxn modelId="{99F2B9A9-D2A0-43BE-A4F6-8C3121181840}" type="presParOf" srcId="{E94EDC83-0B3C-449A-886D-46209D46BE2F}" destId="{485BA38A-6BD3-4003-B248-9EE66F975158}" srcOrd="2" destOrd="0" presId="urn:microsoft.com/office/officeart/2005/8/layout/hProcess4"/>
    <dgm:cxn modelId="{400CA32D-B68F-44D7-890C-FEA1350B00AB}" type="presParOf" srcId="{485BA38A-6BD3-4003-B248-9EE66F975158}" destId="{C83BC752-352C-4313-A1DC-F1E1A298AB74}" srcOrd="0" destOrd="0" presId="urn:microsoft.com/office/officeart/2005/8/layout/hProcess4"/>
    <dgm:cxn modelId="{D6289402-2AC2-493D-A8A8-4BA9481A418D}" type="presParOf" srcId="{485BA38A-6BD3-4003-B248-9EE66F975158}" destId="{00277C27-F028-422F-A79F-8A17AE8C076F}" srcOrd="1" destOrd="0" presId="urn:microsoft.com/office/officeart/2005/8/layout/hProcess4"/>
    <dgm:cxn modelId="{D70E4879-53D7-4AFF-A22F-EE0309E78C01}" type="presParOf" srcId="{485BA38A-6BD3-4003-B248-9EE66F975158}" destId="{4304F59D-CFD5-4FFB-974C-4EA2466392B7}" srcOrd="2" destOrd="0" presId="urn:microsoft.com/office/officeart/2005/8/layout/hProcess4"/>
    <dgm:cxn modelId="{60090678-A90A-4E21-AEC8-AC9701A7F0D1}" type="presParOf" srcId="{485BA38A-6BD3-4003-B248-9EE66F975158}" destId="{5065C1B8-C814-4536-ADBF-E4E80566B728}" srcOrd="3" destOrd="0" presId="urn:microsoft.com/office/officeart/2005/8/layout/hProcess4"/>
    <dgm:cxn modelId="{D91AF23F-2575-4DFE-B7AE-40C6BC87CDA0}" type="presParOf" srcId="{485BA38A-6BD3-4003-B248-9EE66F975158}" destId="{1FB8D2C1-4BB6-48D8-8079-8ED6F2DA3D06}" srcOrd="4" destOrd="0" presId="urn:microsoft.com/office/officeart/2005/8/layout/hProcess4"/>
    <dgm:cxn modelId="{E60B2591-7DD8-430A-866E-5BB80C694139}" type="presParOf" srcId="{E94EDC83-0B3C-449A-886D-46209D46BE2F}" destId="{F84C73A7-C169-4B1D-B140-A30EAC0739CC}" srcOrd="3" destOrd="0" presId="urn:microsoft.com/office/officeart/2005/8/layout/hProcess4"/>
    <dgm:cxn modelId="{11AF1883-C72E-4716-B568-B596FF92732C}" type="presParOf" srcId="{E94EDC83-0B3C-449A-886D-46209D46BE2F}" destId="{FB310C1C-6484-44B8-9308-9EE89F1D2577}" srcOrd="4" destOrd="0" presId="urn:microsoft.com/office/officeart/2005/8/layout/hProcess4"/>
    <dgm:cxn modelId="{59A1F80F-5FFC-46FA-8938-DFF15D6F7FC4}" type="presParOf" srcId="{FB310C1C-6484-44B8-9308-9EE89F1D2577}" destId="{9F603265-CC83-4BB4-BA4A-CF95EDA8280E}" srcOrd="0" destOrd="0" presId="urn:microsoft.com/office/officeart/2005/8/layout/hProcess4"/>
    <dgm:cxn modelId="{5F21D055-F555-4B35-AE3A-109A5043449D}" type="presParOf" srcId="{FB310C1C-6484-44B8-9308-9EE89F1D2577}" destId="{D3F0D527-7DB4-4AEC-B9DF-F173A38C1CC9}" srcOrd="1" destOrd="0" presId="urn:microsoft.com/office/officeart/2005/8/layout/hProcess4"/>
    <dgm:cxn modelId="{342E01CB-C5DE-4772-A013-31E932BA839C}" type="presParOf" srcId="{FB310C1C-6484-44B8-9308-9EE89F1D2577}" destId="{4713D717-8A22-404F-AAB1-2BE39B762690}" srcOrd="2" destOrd="0" presId="urn:microsoft.com/office/officeart/2005/8/layout/hProcess4"/>
    <dgm:cxn modelId="{4530B442-92C1-4E79-8C0A-326F2FDBA194}" type="presParOf" srcId="{FB310C1C-6484-44B8-9308-9EE89F1D2577}" destId="{EA75AC72-0E75-48FD-B72F-5102BE2CDBCB}" srcOrd="3" destOrd="0" presId="urn:microsoft.com/office/officeart/2005/8/layout/hProcess4"/>
    <dgm:cxn modelId="{87014221-6AD2-4AFC-8F56-604A0B1BBA86}" type="presParOf" srcId="{FB310C1C-6484-44B8-9308-9EE89F1D2577}" destId="{B186C180-BE40-44A8-937A-8DE2A1F33ABE}" srcOrd="4" destOrd="0" presId="urn:microsoft.com/office/officeart/2005/8/layout/hProcess4"/>
    <dgm:cxn modelId="{E07900E7-38A4-40EC-9B9D-70E9A61E3798}" type="presParOf" srcId="{E94EDC83-0B3C-449A-886D-46209D46BE2F}" destId="{590760D7-5E62-402C-BA28-AD756230C7AC}" srcOrd="5" destOrd="0" presId="urn:microsoft.com/office/officeart/2005/8/layout/hProcess4"/>
    <dgm:cxn modelId="{C01B11C6-76DD-4357-B6CB-C3918A347B55}" type="presParOf" srcId="{E94EDC83-0B3C-449A-886D-46209D46BE2F}" destId="{037BEB93-E7A4-4E5B-8168-909A10D6124A}" srcOrd="6" destOrd="0" presId="urn:microsoft.com/office/officeart/2005/8/layout/hProcess4"/>
    <dgm:cxn modelId="{009BDAB6-D4D6-475A-89D8-4316F8E8DBA4}" type="presParOf" srcId="{037BEB93-E7A4-4E5B-8168-909A10D6124A}" destId="{A1C70FD4-C75C-4718-B1E7-02DB5B68EAEC}" srcOrd="0" destOrd="0" presId="urn:microsoft.com/office/officeart/2005/8/layout/hProcess4"/>
    <dgm:cxn modelId="{B674215C-0493-43CD-A9C3-290BB7CF03A9}" type="presParOf" srcId="{037BEB93-E7A4-4E5B-8168-909A10D6124A}" destId="{0FD269F2-D1D2-4170-AF3C-55C9E6CA405F}" srcOrd="1" destOrd="0" presId="urn:microsoft.com/office/officeart/2005/8/layout/hProcess4"/>
    <dgm:cxn modelId="{10C1C6BC-125E-4C00-8A02-76F33A60A40E}" type="presParOf" srcId="{037BEB93-E7A4-4E5B-8168-909A10D6124A}" destId="{488CF645-AC09-45A9-BE46-92E40426DD0C}" srcOrd="2" destOrd="0" presId="urn:microsoft.com/office/officeart/2005/8/layout/hProcess4"/>
    <dgm:cxn modelId="{7D7ED836-AC8C-4F5A-ACFC-D9C863F9285E}" type="presParOf" srcId="{037BEB93-E7A4-4E5B-8168-909A10D6124A}" destId="{9CC95A03-2568-4F70-AE64-1592B93C1F44}" srcOrd="3" destOrd="0" presId="urn:microsoft.com/office/officeart/2005/8/layout/hProcess4"/>
    <dgm:cxn modelId="{663F7C33-2BAA-423A-9D76-EBC02175D110}" type="presParOf" srcId="{037BEB93-E7A4-4E5B-8168-909A10D6124A}" destId="{9BDB7B50-264B-423A-A80B-0954F2FB8FCF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25B2E40-D1B8-47BC-BA51-29131B839D76}">
      <dsp:nvSpPr>
        <dsp:cNvPr id="0" name=""/>
        <dsp:cNvSpPr/>
      </dsp:nvSpPr>
      <dsp:spPr>
        <a:xfrm>
          <a:off x="0" y="101330"/>
          <a:ext cx="1934908" cy="2160003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 w="25400" cap="flat" cmpd="sng" algn="ctr"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Порядок проведения экзамена</a:t>
          </a:r>
          <a:endParaRPr lang="ru-RU" sz="1300" kern="12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Методы оценки</a:t>
          </a:r>
          <a:endParaRPr lang="ru-RU" sz="1300" kern="12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Состав комиссии</a:t>
          </a:r>
          <a:endParaRPr lang="ru-RU" sz="1300" kern="12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01330"/>
        <a:ext cx="1934908" cy="1697145"/>
      </dsp:txXfrm>
    </dsp:sp>
    <dsp:sp modelId="{306791E6-7617-48D2-BA70-A0DA164B1E90}">
      <dsp:nvSpPr>
        <dsp:cNvPr id="0" name=""/>
        <dsp:cNvSpPr/>
      </dsp:nvSpPr>
      <dsp:spPr>
        <a:xfrm rot="504159">
          <a:off x="912783" y="993080"/>
          <a:ext cx="2044109" cy="2044109"/>
        </a:xfrm>
        <a:prstGeom prst="leftCircularArrow">
          <a:avLst>
            <a:gd name="adj1" fmla="val 1781"/>
            <a:gd name="adj2" fmla="val 212354"/>
            <a:gd name="adj3" fmla="val 2021810"/>
            <a:gd name="adj4" fmla="val 9058435"/>
            <a:gd name="adj5" fmla="val 2078"/>
          </a:avLst>
        </a:prstGeom>
        <a:solidFill>
          <a:schemeClr val="tx2">
            <a:lumMod val="40000"/>
            <a:lumOff val="60000"/>
            <a:alpha val="69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308AA2-C546-4016-BEA0-920E15A82FF6}">
      <dsp:nvSpPr>
        <dsp:cNvPr id="0" name=""/>
        <dsp:cNvSpPr/>
      </dsp:nvSpPr>
      <dsp:spPr>
        <a:xfrm>
          <a:off x="372904" y="1857170"/>
          <a:ext cx="1488476" cy="507752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  <a:alpha val="68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 Положение о проведении экзамена</a:t>
          </a:r>
          <a:endParaRPr lang="ru-RU" sz="1300" kern="12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72904" y="1857170"/>
        <a:ext cx="1488476" cy="507752"/>
      </dsp:txXfrm>
    </dsp:sp>
    <dsp:sp modelId="{00277C27-F028-422F-A79F-8A17AE8C076F}">
      <dsp:nvSpPr>
        <dsp:cNvPr id="0" name=""/>
        <dsp:cNvSpPr/>
      </dsp:nvSpPr>
      <dsp:spPr>
        <a:xfrm>
          <a:off x="2116776" y="651257"/>
          <a:ext cx="1890197" cy="2160003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 val="27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Голосование КПО</a:t>
          </a:r>
          <a:endParaRPr lang="ru-RU" sz="1300" kern="12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Утверждение состава комиссии</a:t>
          </a:r>
          <a:endParaRPr lang="ru-RU" sz="1300" kern="12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Необходимая квалификация </a:t>
          </a:r>
          <a:endParaRPr lang="ru-RU" sz="1300" kern="12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16776" y="1114115"/>
        <a:ext cx="1890197" cy="1697145"/>
      </dsp:txXfrm>
    </dsp:sp>
    <dsp:sp modelId="{F84C73A7-C169-4B1D-B140-A30EAC0739CC}">
      <dsp:nvSpPr>
        <dsp:cNvPr id="0" name=""/>
        <dsp:cNvSpPr/>
      </dsp:nvSpPr>
      <dsp:spPr>
        <a:xfrm rot="20849191">
          <a:off x="2903007" y="361964"/>
          <a:ext cx="2423576" cy="2423576"/>
        </a:xfrm>
        <a:prstGeom prst="circularArrow">
          <a:avLst>
            <a:gd name="adj1" fmla="val 1502"/>
            <a:gd name="adj2" fmla="val 177978"/>
            <a:gd name="adj3" fmla="val 164146"/>
            <a:gd name="adj4" fmla="val 14693145"/>
            <a:gd name="adj5" fmla="val 1753"/>
          </a:avLst>
        </a:prstGeom>
        <a:solidFill>
          <a:schemeClr val="tx2">
            <a:lumMod val="40000"/>
            <a:lumOff val="60000"/>
            <a:alpha val="78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65C1B8-C814-4536-ADBF-E4E80566B728}">
      <dsp:nvSpPr>
        <dsp:cNvPr id="0" name=""/>
        <dsp:cNvSpPr/>
      </dsp:nvSpPr>
      <dsp:spPr>
        <a:xfrm>
          <a:off x="2582081" y="561027"/>
          <a:ext cx="1545535" cy="444280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  <a:alpha val="72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Экзаменационная комиссия</a:t>
          </a:r>
          <a:endParaRPr lang="ru-RU" sz="1300" kern="12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82081" y="561027"/>
        <a:ext cx="1545535" cy="444280"/>
      </dsp:txXfrm>
    </dsp:sp>
    <dsp:sp modelId="{D3F0D527-7DB4-4AEC-B9DF-F173A38C1CC9}">
      <dsp:nvSpPr>
        <dsp:cNvPr id="0" name=""/>
        <dsp:cNvSpPr/>
      </dsp:nvSpPr>
      <dsp:spPr>
        <a:xfrm>
          <a:off x="4189751" y="1309554"/>
          <a:ext cx="1888302" cy="2160003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 val="29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Инструменты</a:t>
          </a:r>
          <a:endParaRPr lang="ru-RU" sz="1300" kern="12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Требования к экзаменатору</a:t>
          </a:r>
          <a:endParaRPr lang="ru-RU" sz="1300" kern="12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Имитация экзамена</a:t>
          </a:r>
          <a:endParaRPr lang="ru-RU" sz="1300" kern="12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Порядок проведения </a:t>
          </a:r>
          <a:endParaRPr lang="ru-RU" sz="1300" kern="12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89751" y="1309554"/>
        <a:ext cx="1888302" cy="1697145"/>
      </dsp:txXfrm>
    </dsp:sp>
    <dsp:sp modelId="{590760D7-5E62-402C-BA28-AD756230C7AC}">
      <dsp:nvSpPr>
        <dsp:cNvPr id="0" name=""/>
        <dsp:cNvSpPr/>
      </dsp:nvSpPr>
      <dsp:spPr>
        <a:xfrm rot="559879">
          <a:off x="5154842" y="2342170"/>
          <a:ext cx="1979228" cy="1979228"/>
        </a:xfrm>
        <a:prstGeom prst="leftCircularArrow">
          <a:avLst>
            <a:gd name="adj1" fmla="val 1840"/>
            <a:gd name="adj2" fmla="val 219606"/>
            <a:gd name="adj3" fmla="val 2386298"/>
            <a:gd name="adj4" fmla="val 9415670"/>
            <a:gd name="adj5" fmla="val 2146"/>
          </a:avLst>
        </a:prstGeom>
        <a:solidFill>
          <a:schemeClr val="tx2">
            <a:lumMod val="40000"/>
            <a:lumOff val="60000"/>
            <a:alpha val="72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75AC72-0E75-48FD-B72F-5102BE2CDBCB}">
      <dsp:nvSpPr>
        <dsp:cNvPr id="0" name=""/>
        <dsp:cNvSpPr/>
      </dsp:nvSpPr>
      <dsp:spPr>
        <a:xfrm>
          <a:off x="4590818" y="3066318"/>
          <a:ext cx="1477935" cy="507752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  <a:alpha val="7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300" b="1" kern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Семинар по подготовке экзаменаторов </a:t>
          </a:r>
          <a:endParaRPr lang="ru-RU" sz="1300" kern="12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90818" y="3066318"/>
        <a:ext cx="1477935" cy="507752"/>
      </dsp:txXfrm>
    </dsp:sp>
    <dsp:sp modelId="{0FD269F2-D1D2-4170-AF3C-55C9E6CA405F}">
      <dsp:nvSpPr>
        <dsp:cNvPr id="0" name=""/>
        <dsp:cNvSpPr/>
      </dsp:nvSpPr>
      <dsp:spPr>
        <a:xfrm>
          <a:off x="6214792" y="2031160"/>
          <a:ext cx="1985412" cy="21600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 val="28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Лист экзаменатора</a:t>
          </a:r>
          <a:endParaRPr lang="ru-RU" sz="1300" kern="12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Свидетельство о членстве в экзаменационной комиссии </a:t>
          </a:r>
          <a:endParaRPr lang="ru-RU" sz="1300" kern="12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Бланк заявки для допуска </a:t>
          </a:r>
          <a:endParaRPr lang="ru-RU" sz="1300" kern="12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214792" y="2494017"/>
        <a:ext cx="1985412" cy="1697145"/>
      </dsp:txXfrm>
    </dsp:sp>
    <dsp:sp modelId="{9CC95A03-2568-4F70-AE64-1592B93C1F44}">
      <dsp:nvSpPr>
        <dsp:cNvPr id="0" name=""/>
        <dsp:cNvSpPr/>
      </dsp:nvSpPr>
      <dsp:spPr>
        <a:xfrm>
          <a:off x="7012065" y="1937697"/>
          <a:ext cx="1108437" cy="444280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  <a:alpha val="71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 Документы</a:t>
          </a:r>
          <a:endParaRPr lang="ru-RU" sz="1300" b="1" kern="12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012065" y="1937697"/>
        <a:ext cx="1108437" cy="444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3E03576-59F6-4047-9965-D9146C135FFA}" type="datetimeFigureOut">
              <a:rPr lang="de-DE"/>
              <a:pPr>
                <a:defRPr/>
              </a:pPr>
              <a:t>24.04.2016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dirty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0" y="4716465"/>
            <a:ext cx="5335588" cy="4465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1A42431-845C-4C4A-9668-AFC4D148E398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715533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42431-845C-4C4A-9668-AFC4D148E398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088961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6377A44-F5DD-4083-82E9-2E83BA026C67}" type="datetimeFigureOut">
              <a:rPr lang="de-DE"/>
              <a:pPr>
                <a:defRPr/>
              </a:pPr>
              <a:t>24.04.2016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151F201-057B-4F85-8714-9432B6E73D84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0AC234C-6852-4B95-8D05-0E29EA4D04D8}" type="datetimeFigureOut">
              <a:rPr lang="de-DE"/>
              <a:pPr>
                <a:defRPr/>
              </a:pPr>
              <a:t>24.04.2016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770B97D-ACFB-42DE-AE97-57A38707130B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1604A16-4830-41D6-B040-5AF10B4B7984}" type="datetimeFigureOut">
              <a:rPr lang="de-DE"/>
              <a:pPr>
                <a:defRPr/>
              </a:pPr>
              <a:t>24.04.2016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40E3BB6-1B13-4E19-B490-BCC0BB3F03A8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80729"/>
            <a:ext cx="8218488" cy="4896544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>
          <a:xfrm>
            <a:off x="0" y="6675438"/>
            <a:ext cx="9144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6B2B8FC-A624-480A-B116-7DCB181E57D2}" type="datetimeFigureOut">
              <a:rPr lang="de-DE"/>
              <a:pPr>
                <a:defRPr/>
              </a:pPr>
              <a:t>24.04.2016</a:t>
            </a:fld>
            <a:endParaRPr lang="de-DE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38095FA-C2DE-41B0-9446-1B2E460F3F11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EFC00A8-2D13-40E8-A7BF-390AB1FDB430}" type="datetimeFigureOut">
              <a:rPr lang="de-DE"/>
              <a:pPr>
                <a:defRPr/>
              </a:pPr>
              <a:t>24.04.2016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0BA4717-58DD-4A3B-8DC1-B27F78C9BB03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CDD8FF3-D0D3-44AA-ADEF-BAADECFFED45}" type="datetimeFigureOut">
              <a:rPr lang="de-DE"/>
              <a:pPr>
                <a:defRPr/>
              </a:pPr>
              <a:t>24.04.2016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15CDC58-9FF6-4308-8934-EB18BA8721B6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667CD22-DA4D-4D3C-9A52-6B89DB14B702}" type="datetimeFigureOut">
              <a:rPr lang="de-DE"/>
              <a:pPr>
                <a:defRPr/>
              </a:pPr>
              <a:t>24.04.2016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A576D97-C687-4511-B13C-7286AD91EDF7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56FAF91-5DC9-4C9C-8125-5F38AD14F978}" type="datetimeFigureOut">
              <a:rPr lang="de-DE"/>
              <a:pPr>
                <a:defRPr/>
              </a:pPr>
              <a:t>24.04.2016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6FF3284-CF60-469F-886A-8844692F75BD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CFE4FAE-0BF2-4EBA-8F19-F8205162E8D1}" type="datetimeFigureOut">
              <a:rPr lang="de-DE"/>
              <a:pPr>
                <a:defRPr/>
              </a:pPr>
              <a:t>24.04.2016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28DDD94-8A12-42F8-A0B0-2CFB2C28CA41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0CDE8FF-53A9-4922-9E44-82A5C3D53373}" type="datetimeFigureOut">
              <a:rPr lang="de-DE"/>
              <a:pPr>
                <a:defRPr/>
              </a:pPr>
              <a:t>24.04.2016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F578809-CCFD-4F13-B821-DC078226D123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218488" cy="4752975"/>
          </a:xfrm>
          <a:prstGeom prst="rect">
            <a:avLst/>
          </a:prstGeom>
          <a:gradFill flip="none" rotWithShape="1">
            <a:gsLst>
              <a:gs pos="84000">
                <a:schemeClr val="accent1">
                  <a:tint val="66000"/>
                  <a:satMod val="160000"/>
                  <a:alpha val="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9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0" y="6356350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pic>
        <p:nvPicPr>
          <p:cNvPr id="5125" name="Picture 2" descr="U:\Druckvorlagen\AHK Logo 2008 04\AHK-Russland-rgb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8313" y="260350"/>
            <a:ext cx="2806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8" descr="C:\Users\BOEHLM~1\AppData\Local\Temp\notes7607BD\AHK-Line1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5876925"/>
            <a:ext cx="91440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211652" y="405975"/>
            <a:ext cx="2536812" cy="502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0" r:id="rId1"/>
    <p:sldLayoutId id="2147485081" r:id="rId2"/>
    <p:sldLayoutId id="2147485082" r:id="rId3"/>
    <p:sldLayoutId id="2147485083" r:id="rId4"/>
    <p:sldLayoutId id="2147485084" r:id="rId5"/>
    <p:sldLayoutId id="2147485085" r:id="rId6"/>
    <p:sldLayoutId id="2147485086" r:id="rId7"/>
    <p:sldLayoutId id="2147485087" r:id="rId8"/>
    <p:sldLayoutId id="2147485088" r:id="rId9"/>
    <p:sldLayoutId id="2147485089" r:id="rId10"/>
    <p:sldLayoutId id="214748509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67544" y="980728"/>
            <a:ext cx="8218488" cy="4896544"/>
          </a:xfrm>
          <a:ln>
            <a:solidFill>
              <a:schemeClr val="tx2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sz="24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de-DE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20000"/>
              </a:lnSpc>
              <a:buNone/>
              <a:defRPr/>
            </a:pPr>
            <a:r>
              <a:rPr lang="ru-R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Процедура выпускного экзамена при дуальной модели обучения» </a:t>
            </a:r>
            <a:endParaRPr lang="de-DE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de-DE" sz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de-DE" sz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de-DE" sz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de-DE" sz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de-DE" sz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Юлия </a:t>
            </a:r>
            <a:r>
              <a:rPr lang="ru-RU" sz="9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Бескорсая</a:t>
            </a:r>
            <a:endParaRPr lang="ru-RU" sz="9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Руководитель проекта </a:t>
            </a:r>
            <a:r>
              <a:rPr lang="en-US" sz="9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VETnet</a:t>
            </a:r>
            <a:endParaRPr lang="en-US" sz="9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Российско-Германская </a:t>
            </a:r>
            <a:r>
              <a:rPr lang="ru-RU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внешнеторговая палата </a:t>
            </a:r>
            <a:endParaRPr lang="ru-RU" sz="9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Ярославль</a:t>
            </a:r>
            <a:r>
              <a:rPr lang="ru-RU" altLang="en-US" sz="9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altLang="en-US" sz="9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26</a:t>
            </a:r>
            <a:r>
              <a:rPr lang="ru-RU" altLang="en-US" sz="9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апреля</a:t>
            </a:r>
            <a:r>
              <a:rPr lang="de-DE" altLang="en-US" sz="9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201</a:t>
            </a:r>
            <a:r>
              <a:rPr lang="en-US" altLang="en-US" sz="9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6</a:t>
            </a:r>
            <a:endParaRPr lang="de-DE" sz="10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1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sz="2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6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77875"/>
          </a:xfrm>
          <a:prstGeom prst="rect">
            <a:avLst/>
          </a:prstGeom>
        </p:spPr>
        <p:txBody>
          <a:bodyPr/>
          <a:lstStyle/>
          <a:p>
            <a:r>
              <a:rPr lang="de-DE" altLang="en-US" dirty="0" smtClean="0">
                <a:latin typeface="Calibri" pitchFamily="34" charset="0"/>
              </a:rPr>
              <a:t> 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44500" y="1052513"/>
            <a:ext cx="8224838" cy="479425"/>
          </a:xfrm>
          <a:prstGeom prst="rect">
            <a:avLst/>
          </a:prstGeom>
          <a:gradFill rotWithShape="0">
            <a:gsLst>
              <a:gs pos="0">
                <a:srgbClr val="9AB5E4"/>
              </a:gs>
              <a:gs pos="50000">
                <a:srgbClr val="C2D1ED"/>
              </a:gs>
              <a:gs pos="100000">
                <a:srgbClr val="E1E8F5"/>
              </a:gs>
            </a:gsLst>
            <a:lin ang="5400000"/>
          </a:gradFill>
          <a:ln>
            <a:solidFill>
              <a:srgbClr val="376092"/>
            </a:solidFill>
          </a:ln>
        </p:spPr>
        <p:txBody>
          <a:bodyPr anchor="ctr">
            <a:noAutofit/>
          </a:bodyPr>
          <a:lstStyle/>
          <a:p>
            <a:pPr marL="838200" indent="-838200" algn="l">
              <a:defRPr/>
            </a:pPr>
            <a:r>
              <a:rPr lang="ru-RU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Принципы организации экзаменов</a:t>
            </a:r>
            <a:endParaRPr lang="de-DE" altLang="en-US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nhaltsplatzhalter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8860" y="1628800"/>
            <a:ext cx="8229600" cy="434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2619702651"/>
              </p:ext>
            </p:extLst>
          </p:nvPr>
        </p:nvGraphicFramePr>
        <p:xfrm>
          <a:off x="418860" y="1643837"/>
          <a:ext cx="8229600" cy="4349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" name="Рисунок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16216" y="1700808"/>
            <a:ext cx="2016224" cy="156617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8693" y="4470567"/>
            <a:ext cx="1992900" cy="149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198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444500" y="1052513"/>
            <a:ext cx="8224838" cy="479425"/>
          </a:xfrm>
          <a:prstGeom prst="rect">
            <a:avLst/>
          </a:prstGeom>
          <a:gradFill rotWithShape="0">
            <a:gsLst>
              <a:gs pos="0">
                <a:srgbClr val="9AB5E4"/>
              </a:gs>
              <a:gs pos="50000">
                <a:srgbClr val="C2D1ED"/>
              </a:gs>
              <a:gs pos="100000">
                <a:srgbClr val="E1E8F5"/>
              </a:gs>
            </a:gsLst>
            <a:lin ang="5400000"/>
          </a:gradFill>
          <a:ln>
            <a:solidFill>
              <a:srgbClr val="376092"/>
            </a:solidFill>
          </a:ln>
        </p:spPr>
        <p:txBody>
          <a:bodyPr anchor="ctr"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838200" indent="-838200" algn="l">
              <a:defRPr/>
            </a:pPr>
            <a:r>
              <a:rPr lang="ru-RU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Процедура </a:t>
            </a:r>
            <a:r>
              <a:rPr lang="ru-RU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проведения экзамена</a:t>
            </a:r>
            <a:endParaRPr lang="de-DE" altLang="en-US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nhaltsplatzhalter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628800"/>
            <a:ext cx="8229600" cy="434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61260" y="1634960"/>
            <a:ext cx="44644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endParaRPr lang="ru-RU" sz="1400" dirty="0">
              <a:solidFill>
                <a:schemeClr val="tx2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sz="1400" dirty="0" smtClean="0">
              <a:solidFill>
                <a:schemeClr val="tx2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sz="1400" dirty="0" smtClean="0">
              <a:solidFill>
                <a:schemeClr val="tx2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sz="1400" dirty="0">
              <a:solidFill>
                <a:schemeClr val="tx2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32040" y="1628800"/>
            <a:ext cx="2294725" cy="172104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555" t="5960" r="15114" b="18336"/>
          <a:stretch/>
        </p:blipFill>
        <p:spPr>
          <a:xfrm>
            <a:off x="6694767" y="2728036"/>
            <a:ext cx="1884908" cy="1500328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76056" y="4148667"/>
            <a:ext cx="2313245" cy="1754920"/>
          </a:xfrm>
          <a:prstGeom prst="rect">
            <a:avLst/>
          </a:prstGeom>
        </p:spPr>
      </p:pic>
      <p:sp>
        <p:nvSpPr>
          <p:cNvPr id="16" name="Шестиугольник 15"/>
          <p:cNvSpPr/>
          <p:nvPr/>
        </p:nvSpPr>
        <p:spPr>
          <a:xfrm>
            <a:off x="720000" y="3132000"/>
            <a:ext cx="1584000" cy="1368000"/>
          </a:xfrm>
          <a:prstGeom prst="hexagon">
            <a:avLst/>
          </a:prstGeom>
          <a:gradFill>
            <a:gsLst>
              <a:gs pos="21000">
                <a:schemeClr val="tx2">
                  <a:lumMod val="60000"/>
                  <a:lumOff val="40000"/>
                </a:schemeClr>
              </a:gs>
              <a:gs pos="3000">
                <a:schemeClr val="accent1"/>
              </a:gs>
              <a:gs pos="48000">
                <a:srgbClr val="4E89D3"/>
              </a:gs>
              <a:gs pos="70000">
                <a:schemeClr val="tx2">
                  <a:lumMod val="63000"/>
                  <a:lumOff val="37000"/>
                </a:schemeClr>
              </a:gs>
              <a:gs pos="81000">
                <a:srgbClr val="4A88D2"/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Шестиугольник 19"/>
          <p:cNvSpPr/>
          <p:nvPr/>
        </p:nvSpPr>
        <p:spPr>
          <a:xfrm>
            <a:off x="720000" y="1692000"/>
            <a:ext cx="1584000" cy="1368000"/>
          </a:xfrm>
          <a:prstGeom prst="hexagon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8000">
                <a:schemeClr val="tx2">
                  <a:lumMod val="20000"/>
                  <a:lumOff val="80000"/>
                </a:schemeClr>
              </a:gs>
              <a:gs pos="16000">
                <a:schemeClr val="tx2">
                  <a:lumMod val="20000"/>
                  <a:lumOff val="80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Шестиугольник 20"/>
          <p:cNvSpPr/>
          <p:nvPr/>
        </p:nvSpPr>
        <p:spPr>
          <a:xfrm>
            <a:off x="720000" y="4536000"/>
            <a:ext cx="1584000" cy="1368152"/>
          </a:xfrm>
          <a:prstGeom prst="hexagon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80000">
                <a:schemeClr val="accent1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Шестиугольник 21"/>
          <p:cNvSpPr/>
          <p:nvPr/>
        </p:nvSpPr>
        <p:spPr>
          <a:xfrm>
            <a:off x="2044992" y="3852076"/>
            <a:ext cx="1584000" cy="1368000"/>
          </a:xfrm>
          <a:prstGeom prst="hexagon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80000">
                <a:schemeClr val="accent1">
                  <a:lumMod val="40000"/>
                  <a:lumOff val="60000"/>
                </a:schemeClr>
              </a:gs>
              <a:gs pos="0">
                <a:schemeClr val="accent1">
                  <a:lumMod val="40000"/>
                  <a:lumOff val="60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Шестиугольник 22"/>
          <p:cNvSpPr/>
          <p:nvPr/>
        </p:nvSpPr>
        <p:spPr>
          <a:xfrm>
            <a:off x="3359441" y="4536000"/>
            <a:ext cx="1584000" cy="1368000"/>
          </a:xfrm>
          <a:prstGeom prst="hexagon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Шестиугольник 23"/>
          <p:cNvSpPr/>
          <p:nvPr/>
        </p:nvSpPr>
        <p:spPr>
          <a:xfrm>
            <a:off x="3359441" y="3132000"/>
            <a:ext cx="1584000" cy="1368000"/>
          </a:xfrm>
          <a:prstGeom prst="hexagon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720000" y="2181545"/>
            <a:ext cx="15397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Руководство</a:t>
            </a:r>
          </a:p>
          <a:p>
            <a:pPr algn="ctr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20000" y="3634398"/>
            <a:ext cx="15773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Контроль</a:t>
            </a:r>
            <a:endParaRPr lang="ru-RU" sz="1400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455788" y="3511162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Лист </a:t>
            </a:r>
          </a:p>
          <a:p>
            <a:pPr algn="ctr"/>
            <a:r>
              <a:rPr lang="ru-RU" sz="1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оценки</a:t>
            </a:r>
            <a:endParaRPr lang="ru-RU" sz="14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114971" y="4276001"/>
            <a:ext cx="15302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2"/>
                </a:solidFill>
              </a:rPr>
              <a:t>Удостоверение личности</a:t>
            </a:r>
            <a:endParaRPr lang="ru-RU" sz="1400" b="1" dirty="0">
              <a:solidFill>
                <a:schemeClr val="tx2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55576" y="4869160"/>
            <a:ext cx="15841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Допуск к практической части</a:t>
            </a:r>
            <a:endParaRPr lang="ru-RU" sz="14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6" name="Шестиугольник 45"/>
          <p:cNvSpPr/>
          <p:nvPr/>
        </p:nvSpPr>
        <p:spPr>
          <a:xfrm>
            <a:off x="2051720" y="2420888"/>
            <a:ext cx="1584000" cy="1368000"/>
          </a:xfrm>
          <a:prstGeom prst="hexagon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7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TextBox 46"/>
          <p:cNvSpPr txBox="1"/>
          <p:nvPr/>
        </p:nvSpPr>
        <p:spPr>
          <a:xfrm>
            <a:off x="3615671" y="4958390"/>
            <a:ext cx="12130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Повторный экзамен</a:t>
            </a:r>
            <a:endParaRPr lang="ru-RU" sz="1400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97310" y="2906111"/>
            <a:ext cx="14180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Протокол</a:t>
            </a:r>
            <a:endParaRPr lang="ru-RU" sz="1400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5" name="Шестиугольник 24"/>
          <p:cNvSpPr/>
          <p:nvPr/>
        </p:nvSpPr>
        <p:spPr>
          <a:xfrm>
            <a:off x="3347864" y="1700808"/>
            <a:ext cx="1584000" cy="1368000"/>
          </a:xfrm>
          <a:prstGeom prst="hexagon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8000">
                <a:schemeClr val="tx2">
                  <a:lumMod val="20000"/>
                  <a:lumOff val="80000"/>
                </a:schemeClr>
              </a:gs>
              <a:gs pos="16000">
                <a:schemeClr val="tx2">
                  <a:lumMod val="20000"/>
                  <a:lumOff val="80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3491880" y="2132856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2"/>
                </a:solidFill>
              </a:rPr>
              <a:t>Критерии оценки</a:t>
            </a:r>
            <a:endParaRPr lang="ru-RU" sz="1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7695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2" grpId="0"/>
      <p:bldP spid="43" grpId="0"/>
      <p:bldP spid="44" grpId="0"/>
      <p:bldP spid="45" grpId="0"/>
      <p:bldP spid="47" grpId="0"/>
      <p:bldP spid="48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444500" y="1052513"/>
            <a:ext cx="8224838" cy="479425"/>
          </a:xfrm>
          <a:prstGeom prst="rect">
            <a:avLst/>
          </a:prstGeom>
          <a:gradFill rotWithShape="0">
            <a:gsLst>
              <a:gs pos="0">
                <a:srgbClr val="9AB5E4"/>
              </a:gs>
              <a:gs pos="50000">
                <a:srgbClr val="C2D1ED"/>
              </a:gs>
              <a:gs pos="100000">
                <a:srgbClr val="E1E8F5"/>
              </a:gs>
            </a:gsLst>
            <a:lin ang="5400000"/>
          </a:gradFill>
          <a:ln>
            <a:solidFill>
              <a:srgbClr val="376092"/>
            </a:solidFill>
          </a:ln>
        </p:spPr>
        <p:txBody>
          <a:bodyPr anchor="ctr"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838200" indent="-838200" algn="l">
              <a:defRPr/>
            </a:pPr>
            <a:r>
              <a:rPr lang="ru-RU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Особенности и возможности</a:t>
            </a:r>
            <a:endParaRPr lang="de-DE" altLang="en-US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nhaltsplatzhalter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8229600" cy="43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Скругленный прямоугольник 12"/>
          <p:cNvSpPr/>
          <p:nvPr/>
        </p:nvSpPr>
        <p:spPr>
          <a:xfrm>
            <a:off x="539552" y="3789040"/>
            <a:ext cx="2520000" cy="864096"/>
          </a:xfrm>
          <a:prstGeom prst="round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16" name="Скругленный прямоугольник 15"/>
          <p:cNvSpPr/>
          <p:nvPr/>
        </p:nvSpPr>
        <p:spPr>
          <a:xfrm>
            <a:off x="3275856" y="3789040"/>
            <a:ext cx="2520000" cy="864096"/>
          </a:xfrm>
          <a:prstGeom prst="round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стандарт качества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сопоставимый уровень</a:t>
            </a:r>
            <a:br>
              <a:rPr lang="ru-RU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сложности 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конфиденциальность</a:t>
            </a:r>
            <a:r>
              <a:rPr lang="ru-RU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012160" y="3789040"/>
            <a:ext cx="2520000" cy="864096"/>
          </a:xfrm>
          <a:prstGeom prst="round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5" name="TextBox 4"/>
          <p:cNvSpPr txBox="1"/>
          <p:nvPr/>
        </p:nvSpPr>
        <p:spPr>
          <a:xfrm>
            <a:off x="539552" y="3789040"/>
            <a:ext cx="25202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800" dirty="0" smtClean="0">
              <a:solidFill>
                <a:schemeClr val="tx2"/>
              </a:solidFill>
            </a:endParaRPr>
          </a:p>
          <a:p>
            <a:pPr algn="ctr">
              <a:buFont typeface="Wingdings" pitchFamily="2" charset="2"/>
              <a:buChar char="§"/>
            </a:pPr>
            <a:r>
              <a:rPr lang="ru-RU" sz="1200" dirty="0" smtClean="0">
                <a:solidFill>
                  <a:schemeClr val="tx2"/>
                </a:solidFill>
              </a:rPr>
              <a:t> </a:t>
            </a:r>
            <a:r>
              <a:rPr lang="ru-RU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объективность</a:t>
            </a:r>
          </a:p>
          <a:p>
            <a:pPr lvl="0" algn="ctr"/>
            <a:endParaRPr lang="ru-RU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1712" y="3789041"/>
            <a:ext cx="244872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гарантия знаний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Timemanagement</a:t>
            </a:r>
            <a:r>
              <a:rPr lang="de-DE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" name="Группа 21"/>
          <p:cNvGrpSpPr/>
          <p:nvPr/>
        </p:nvGrpSpPr>
        <p:grpSpPr>
          <a:xfrm rot="5400000">
            <a:off x="1223552" y="1808896"/>
            <a:ext cx="1260000" cy="2628000"/>
            <a:chOff x="1973395" y="-250120"/>
            <a:chExt cx="3016123" cy="2061893"/>
          </a:xfrm>
        </p:grpSpPr>
        <p:sp>
          <p:nvSpPr>
            <p:cNvPr id="23" name="Стрелка вправо 22"/>
            <p:cNvSpPr/>
            <p:nvPr/>
          </p:nvSpPr>
          <p:spPr>
            <a:xfrm>
              <a:off x="2011360" y="-250120"/>
              <a:ext cx="2978158" cy="2061893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chemeClr val="bg1">
                <a:lumMod val="95000"/>
                <a:alpha val="90000"/>
              </a:schemeClr>
            </a:solidFill>
            <a:ln>
              <a:solidFill>
                <a:schemeClr val="tx2">
                  <a:lumMod val="40000"/>
                  <a:lumOff val="60000"/>
                  <a:alpha val="23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Стрелка вправо 4"/>
            <p:cNvSpPr/>
            <p:nvPr/>
          </p:nvSpPr>
          <p:spPr>
            <a:xfrm rot="16200000">
              <a:off x="1881827" y="33045"/>
              <a:ext cx="1744978" cy="156184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8890" rIns="8890" bIns="8890" numCol="1" spcCol="1270" anchor="t" anchorCtr="0">
              <a:noAutofit/>
            </a:bodyPr>
            <a:lstStyle/>
            <a:p>
              <a:pPr algn="ctr" defTabSz="622300">
                <a:lnSpc>
                  <a:spcPct val="150000"/>
                </a:lnSpc>
                <a:spcAft>
                  <a:spcPct val="15000"/>
                </a:spcAft>
              </a:pPr>
              <a:r>
                <a:rPr lang="ru-RU" sz="1400" dirty="0" smtClean="0">
                  <a:solidFill>
                    <a:schemeClr val="tx2"/>
                  </a:solidFill>
                </a:rPr>
                <a:t> </a:t>
              </a:r>
              <a:r>
                <a:rPr lang="ru-RU" sz="12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</a:t>
              </a:r>
              <a:r>
                <a:rPr lang="ru-RU" sz="1200" kern="12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нешний</a:t>
              </a:r>
              <a:r>
                <a:rPr lang="ru-RU" sz="12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kern="12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эксперт</a:t>
              </a:r>
              <a:endParaRPr lang="ru-RU" sz="12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 rot="5400000">
            <a:off x="3887848" y="1808896"/>
            <a:ext cx="1260000" cy="2628000"/>
            <a:chOff x="1987379" y="710754"/>
            <a:chExt cx="2981069" cy="2062270"/>
          </a:xfrm>
        </p:grpSpPr>
        <p:sp>
          <p:nvSpPr>
            <p:cNvPr id="26" name="Стрелка вправо 25"/>
            <p:cNvSpPr/>
            <p:nvPr/>
          </p:nvSpPr>
          <p:spPr>
            <a:xfrm>
              <a:off x="1987379" y="710754"/>
              <a:ext cx="2981069" cy="2062270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chemeClr val="bg1">
                <a:lumMod val="95000"/>
                <a:alpha val="90000"/>
              </a:schemeClr>
            </a:solidFill>
            <a:ln>
              <a:solidFill>
                <a:schemeClr val="tx2">
                  <a:lumMod val="40000"/>
                  <a:lumOff val="60000"/>
                  <a:alpha val="25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Стрелка вправо 4"/>
            <p:cNvSpPr/>
            <p:nvPr/>
          </p:nvSpPr>
          <p:spPr>
            <a:xfrm rot="16200000">
              <a:off x="1700727" y="1331011"/>
              <a:ext cx="1569633" cy="769603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8890" rIns="8890" bIns="8890" numCol="1" spcCol="1270" anchor="t" anchorCtr="0">
              <a:noAutofit/>
            </a:bodyPr>
            <a:lstStyle/>
            <a:p>
              <a:pPr marL="0" lvl="1" algn="ctr" defTabSz="622300">
                <a:spcAft>
                  <a:spcPct val="15000"/>
                </a:spcAft>
              </a:pPr>
              <a:r>
                <a:rPr lang="ru-RU" sz="1200" kern="12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совместная разработка с</a:t>
              </a:r>
              <a:endParaRPr lang="ru-RU" sz="1200" kern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lvl="1" algn="ctr" defTabSz="622300">
                <a:spcAft>
                  <a:spcPct val="15000"/>
                </a:spcAft>
              </a:pPr>
              <a:r>
                <a:rPr lang="ru-RU" sz="1200" kern="12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немецкими ТПП</a:t>
              </a:r>
              <a:endParaRPr lang="ru-RU" sz="12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 rot="5400000">
            <a:off x="6696160" y="1808896"/>
            <a:ext cx="1260000" cy="2628000"/>
            <a:chOff x="1570667" y="-8184604"/>
            <a:chExt cx="2913317" cy="6410202"/>
          </a:xfrm>
        </p:grpSpPr>
        <p:sp>
          <p:nvSpPr>
            <p:cNvPr id="29" name="Стрелка вправо 28"/>
            <p:cNvSpPr/>
            <p:nvPr/>
          </p:nvSpPr>
          <p:spPr>
            <a:xfrm>
              <a:off x="1570667" y="-8184604"/>
              <a:ext cx="2913317" cy="6410202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tx2">
                  <a:lumMod val="40000"/>
                  <a:lumOff val="60000"/>
                  <a:alpha val="25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Стрелка вправо 4"/>
            <p:cNvSpPr/>
            <p:nvPr/>
          </p:nvSpPr>
          <p:spPr>
            <a:xfrm rot="16200000">
              <a:off x="180274" y="-6415467"/>
              <a:ext cx="5457254" cy="247536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8890" rIns="8890" bIns="8890" numCol="1" spcCol="1270" anchor="t" anchorCtr="0">
              <a:noAutofit/>
            </a:bodyPr>
            <a:lstStyle/>
            <a:p>
              <a:pPr marL="0" lvl="1" algn="ctr" defTabSz="622300">
                <a:spcAft>
                  <a:spcPct val="15000"/>
                </a:spcAft>
              </a:pPr>
              <a:r>
                <a:rPr lang="ru-RU" sz="1200" kern="12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Последовательность</a:t>
              </a:r>
              <a:r>
                <a:rPr lang="de-DE" sz="1200" kern="12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r>
                <a:rPr lang="ru-RU" sz="1200" kern="12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теория-</a:t>
              </a:r>
            </a:p>
            <a:p>
              <a:pPr marL="0" lvl="1" algn="ctr" defTabSz="622300">
                <a:spcAft>
                  <a:spcPct val="15000"/>
                </a:spcAft>
              </a:pPr>
              <a:r>
                <a:rPr lang="ru-RU" sz="1200" kern="12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практика 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4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lvl="1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400" kern="12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14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539552" y="1628800"/>
            <a:ext cx="2520000" cy="792000"/>
            <a:chOff x="59159" y="48942"/>
            <a:chExt cx="1985438" cy="1274555"/>
          </a:xfrm>
        </p:grpSpPr>
        <p:sp>
          <p:nvSpPr>
            <p:cNvPr id="32" name="Скругленный прямоугольник 31"/>
            <p:cNvSpPr/>
            <p:nvPr/>
          </p:nvSpPr>
          <p:spPr>
            <a:xfrm>
              <a:off x="59159" y="48942"/>
              <a:ext cx="1985438" cy="1274555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  <p:sp>
          <p:nvSpPr>
            <p:cNvPr id="33" name="Скругленный прямоугольник 4"/>
            <p:cNvSpPr/>
            <p:nvPr/>
          </p:nvSpPr>
          <p:spPr>
            <a:xfrm>
              <a:off x="64645" y="111161"/>
              <a:ext cx="1861000" cy="11501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3340" tIns="26670" rIns="53340" bIns="2667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Состав комиссии </a:t>
              </a:r>
              <a:endParaRPr lang="ru-RU" sz="12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3347864" y="1628800"/>
            <a:ext cx="2520000" cy="792000"/>
            <a:chOff x="0" y="1498469"/>
            <a:chExt cx="1987379" cy="1274555"/>
          </a:xfrm>
        </p:grpSpPr>
        <p:sp>
          <p:nvSpPr>
            <p:cNvPr id="35" name="Скругленный прямоугольник 34"/>
            <p:cNvSpPr/>
            <p:nvPr/>
          </p:nvSpPr>
          <p:spPr>
            <a:xfrm>
              <a:off x="0" y="1498469"/>
              <a:ext cx="1987379" cy="1274555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  <p:sp>
          <p:nvSpPr>
            <p:cNvPr id="36" name="Скругленный прямоугольник 4"/>
            <p:cNvSpPr/>
            <p:nvPr/>
          </p:nvSpPr>
          <p:spPr>
            <a:xfrm>
              <a:off x="62219" y="1560688"/>
              <a:ext cx="1862941" cy="11501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3340" tIns="26670" rIns="53340" bIns="2667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Экзаменационные задания</a:t>
              </a:r>
              <a:endParaRPr lang="ru-RU" sz="12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6084168" y="1628800"/>
            <a:ext cx="2520000" cy="792418"/>
            <a:chOff x="0" y="2900480"/>
            <a:chExt cx="1987379" cy="1212336"/>
          </a:xfrm>
        </p:grpSpPr>
        <p:sp>
          <p:nvSpPr>
            <p:cNvPr id="38" name="Скругленный прямоугольник 37"/>
            <p:cNvSpPr/>
            <p:nvPr/>
          </p:nvSpPr>
          <p:spPr>
            <a:xfrm>
              <a:off x="0" y="2900480"/>
              <a:ext cx="1987379" cy="1211697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  <p:sp>
          <p:nvSpPr>
            <p:cNvPr id="39" name="Скругленный прямоугольник 4"/>
            <p:cNvSpPr/>
            <p:nvPr/>
          </p:nvSpPr>
          <p:spPr>
            <a:xfrm>
              <a:off x="62219" y="2962699"/>
              <a:ext cx="1862941" cy="11501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3340" tIns="26670" rIns="53340" bIns="2667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Порядок проведения экзамена</a:t>
              </a:r>
              <a:endParaRPr lang="ru-RU" sz="12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2627784" y="4869160"/>
            <a:ext cx="4320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b="1" dirty="0">
              <a:solidFill>
                <a:schemeClr val="accent2"/>
              </a:solidFill>
            </a:endParaRPr>
          </a:p>
        </p:txBody>
      </p:sp>
      <p:sp>
        <p:nvSpPr>
          <p:cNvPr id="41" name="Стрелка вправо 40"/>
          <p:cNvSpPr/>
          <p:nvPr/>
        </p:nvSpPr>
        <p:spPr>
          <a:xfrm>
            <a:off x="611560" y="4725144"/>
            <a:ext cx="7992888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Единый стандарт и независимая оценка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2156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67544" y="980728"/>
            <a:ext cx="8218488" cy="4896544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sz="20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Благодарим за внимание!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94537" y="3400642"/>
            <a:ext cx="614507" cy="4726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09044" y="3404513"/>
            <a:ext cx="5231308" cy="1541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http://berufsbildung.ahk.de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endParaRPr lang="de-DE" sz="300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de-DE" sz="100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de-DE" sz="300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www.facebook.com/berufsbildung.ahk/</a:t>
            </a:r>
            <a:endParaRPr lang="de-DE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de-DE" sz="7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vk.com/vetnet</a:t>
            </a:r>
            <a:endParaRPr lang="de-DE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70957" y="3975447"/>
            <a:ext cx="461665" cy="461665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0107" r="74778" b="14047"/>
          <a:stretch/>
        </p:blipFill>
        <p:spPr>
          <a:xfrm>
            <a:off x="1970957" y="4509120"/>
            <a:ext cx="461665" cy="513802"/>
          </a:xfrm>
          <a:prstGeom prst="rect">
            <a:avLst/>
          </a:prstGeom>
          <a:effectLst>
            <a:softEdge rad="3175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138</Words>
  <Application>Microsoft Office PowerPoint</Application>
  <PresentationFormat>Экран (4:3)</PresentationFormat>
  <Paragraphs>75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Larissa-Design</vt:lpstr>
      <vt:lpstr>Слайд 1</vt:lpstr>
      <vt:lpstr> </vt:lpstr>
      <vt:lpstr>Слайд 3</vt:lpstr>
      <vt:lpstr>Слайд 4</vt:lpstr>
      <vt:lpstr>Слайд 5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Boehlmann</dc:creator>
  <cp:lastModifiedBy>beskorsj</cp:lastModifiedBy>
  <cp:revision>1006</cp:revision>
  <cp:lastPrinted>2016-04-07T13:03:02Z</cp:lastPrinted>
  <dcterms:created xsi:type="dcterms:W3CDTF">2012-11-30T09:57:33Z</dcterms:created>
  <dcterms:modified xsi:type="dcterms:W3CDTF">2016-04-24T09:23:24Z</dcterms:modified>
</cp:coreProperties>
</file>