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58" r:id="rId4"/>
    <p:sldId id="257" r:id="rId5"/>
    <p:sldId id="274" r:id="rId6"/>
    <p:sldId id="272" r:id="rId7"/>
    <p:sldId id="261" r:id="rId8"/>
    <p:sldId id="262" r:id="rId9"/>
    <p:sldId id="264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203869-92D5-4174-B9CE-F66DC9B2BD29}" type="doc">
      <dgm:prSet loTypeId="urn:microsoft.com/office/officeart/2005/8/layout/arrow3" loCatId="relationship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BF93CC23-9152-4768-9BD5-9A05FE01F89A}">
      <dgm:prSet/>
      <dgm:spPr/>
      <dgm:t>
        <a:bodyPr/>
        <a:lstStyle/>
        <a:p>
          <a:pPr rtl="0"/>
          <a:r>
            <a:rPr lang="ru-RU" smtClean="0"/>
            <a:t>Общественные и гражданские инициативы</a:t>
          </a:r>
          <a:endParaRPr lang="ru-RU"/>
        </a:p>
      </dgm:t>
    </dgm:pt>
    <dgm:pt modelId="{D88E2733-F004-40B1-BAEF-BE20869701F5}" type="parTrans" cxnId="{8977751C-35BF-4B84-A69D-41E4C7573F0C}">
      <dgm:prSet/>
      <dgm:spPr/>
      <dgm:t>
        <a:bodyPr/>
        <a:lstStyle/>
        <a:p>
          <a:endParaRPr lang="ru-RU"/>
        </a:p>
      </dgm:t>
    </dgm:pt>
    <dgm:pt modelId="{7948C9FF-7A78-4990-A2A5-5CE3D10BE345}" type="sibTrans" cxnId="{8977751C-35BF-4B84-A69D-41E4C7573F0C}">
      <dgm:prSet/>
      <dgm:spPr/>
      <dgm:t>
        <a:bodyPr/>
        <a:lstStyle/>
        <a:p>
          <a:endParaRPr lang="ru-RU"/>
        </a:p>
      </dgm:t>
    </dgm:pt>
    <dgm:pt modelId="{37C1EE9D-5A06-4A77-B665-6C4F89E792B1}">
      <dgm:prSet/>
      <dgm:spPr/>
      <dgm:t>
        <a:bodyPr/>
        <a:lstStyle/>
        <a:p>
          <a:pPr rtl="0"/>
          <a:r>
            <a:rPr lang="ru-RU" smtClean="0"/>
            <a:t>Государственная политика</a:t>
          </a:r>
          <a:endParaRPr lang="ru-RU"/>
        </a:p>
      </dgm:t>
    </dgm:pt>
    <dgm:pt modelId="{7CE76D0A-C3B1-4A6E-870D-72515AEA77FE}" type="parTrans" cxnId="{107E2DC4-340F-438F-B6CF-14DA79B1DF39}">
      <dgm:prSet/>
      <dgm:spPr/>
      <dgm:t>
        <a:bodyPr/>
        <a:lstStyle/>
        <a:p>
          <a:endParaRPr lang="ru-RU"/>
        </a:p>
      </dgm:t>
    </dgm:pt>
    <dgm:pt modelId="{1B19B33B-E891-4A6C-AFE5-83E7949121D8}" type="sibTrans" cxnId="{107E2DC4-340F-438F-B6CF-14DA79B1DF39}">
      <dgm:prSet/>
      <dgm:spPr/>
      <dgm:t>
        <a:bodyPr/>
        <a:lstStyle/>
        <a:p>
          <a:endParaRPr lang="ru-RU"/>
        </a:p>
      </dgm:t>
    </dgm:pt>
    <dgm:pt modelId="{D74FBA2B-1B71-4930-9640-FD29607B52DB}" type="pres">
      <dgm:prSet presAssocID="{B3203869-92D5-4174-B9CE-F66DC9B2BD2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2A94C3-5FDF-4815-94DA-B9BFDDF6E81D}" type="pres">
      <dgm:prSet presAssocID="{B3203869-92D5-4174-B9CE-F66DC9B2BD29}" presName="divider" presStyleLbl="fgShp" presStyleIdx="0" presStyleCnt="1"/>
      <dgm:spPr/>
    </dgm:pt>
    <dgm:pt modelId="{A1B83D54-6F95-49E3-A3A2-BF8C80ADE73E}" type="pres">
      <dgm:prSet presAssocID="{BF93CC23-9152-4768-9BD5-9A05FE01F89A}" presName="downArrow" presStyleLbl="node1" presStyleIdx="0" presStyleCnt="2"/>
      <dgm:spPr/>
    </dgm:pt>
    <dgm:pt modelId="{79EB74BA-5254-4C4C-8B32-E1CB757FD544}" type="pres">
      <dgm:prSet presAssocID="{BF93CC23-9152-4768-9BD5-9A05FE01F89A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58521-86BA-463E-9EEF-354B3EC17CED}" type="pres">
      <dgm:prSet presAssocID="{37C1EE9D-5A06-4A77-B665-6C4F89E792B1}" presName="upArrow" presStyleLbl="node1" presStyleIdx="1" presStyleCnt="2"/>
      <dgm:spPr/>
    </dgm:pt>
    <dgm:pt modelId="{5FEAD6C7-ADD6-4079-BBCE-7789D69A1F9C}" type="pres">
      <dgm:prSet presAssocID="{37C1EE9D-5A06-4A77-B665-6C4F89E792B1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7E2DC4-340F-438F-B6CF-14DA79B1DF39}" srcId="{B3203869-92D5-4174-B9CE-F66DC9B2BD29}" destId="{37C1EE9D-5A06-4A77-B665-6C4F89E792B1}" srcOrd="1" destOrd="0" parTransId="{7CE76D0A-C3B1-4A6E-870D-72515AEA77FE}" sibTransId="{1B19B33B-E891-4A6C-AFE5-83E7949121D8}"/>
    <dgm:cxn modelId="{FCCE33A2-A9DD-4FFA-A659-7A044AE0C915}" type="presOf" srcId="{BF93CC23-9152-4768-9BD5-9A05FE01F89A}" destId="{79EB74BA-5254-4C4C-8B32-E1CB757FD544}" srcOrd="0" destOrd="0" presId="urn:microsoft.com/office/officeart/2005/8/layout/arrow3"/>
    <dgm:cxn modelId="{8977751C-35BF-4B84-A69D-41E4C7573F0C}" srcId="{B3203869-92D5-4174-B9CE-F66DC9B2BD29}" destId="{BF93CC23-9152-4768-9BD5-9A05FE01F89A}" srcOrd="0" destOrd="0" parTransId="{D88E2733-F004-40B1-BAEF-BE20869701F5}" sibTransId="{7948C9FF-7A78-4990-A2A5-5CE3D10BE345}"/>
    <dgm:cxn modelId="{8F44895D-AB32-497A-81FC-3DE8832858EF}" type="presOf" srcId="{37C1EE9D-5A06-4A77-B665-6C4F89E792B1}" destId="{5FEAD6C7-ADD6-4079-BBCE-7789D69A1F9C}" srcOrd="0" destOrd="0" presId="urn:microsoft.com/office/officeart/2005/8/layout/arrow3"/>
    <dgm:cxn modelId="{94652ED4-0E05-4317-A211-3A8417E69244}" type="presOf" srcId="{B3203869-92D5-4174-B9CE-F66DC9B2BD29}" destId="{D74FBA2B-1B71-4930-9640-FD29607B52DB}" srcOrd="0" destOrd="0" presId="urn:microsoft.com/office/officeart/2005/8/layout/arrow3"/>
    <dgm:cxn modelId="{4C6FAE39-6DEE-4880-A080-D26B6B4739F9}" type="presParOf" srcId="{D74FBA2B-1B71-4930-9640-FD29607B52DB}" destId="{7F2A94C3-5FDF-4815-94DA-B9BFDDF6E81D}" srcOrd="0" destOrd="0" presId="urn:microsoft.com/office/officeart/2005/8/layout/arrow3"/>
    <dgm:cxn modelId="{20891918-82D3-4091-95A5-FA9A8CD8968F}" type="presParOf" srcId="{D74FBA2B-1B71-4930-9640-FD29607B52DB}" destId="{A1B83D54-6F95-49E3-A3A2-BF8C80ADE73E}" srcOrd="1" destOrd="0" presId="urn:microsoft.com/office/officeart/2005/8/layout/arrow3"/>
    <dgm:cxn modelId="{E72C0DE9-4BAD-4938-B771-C88A5970C631}" type="presParOf" srcId="{D74FBA2B-1B71-4930-9640-FD29607B52DB}" destId="{79EB74BA-5254-4C4C-8B32-E1CB757FD544}" srcOrd="2" destOrd="0" presId="urn:microsoft.com/office/officeart/2005/8/layout/arrow3"/>
    <dgm:cxn modelId="{DA309F87-D756-4DE1-A133-29F1C2B4E9FE}" type="presParOf" srcId="{D74FBA2B-1B71-4930-9640-FD29607B52DB}" destId="{4E258521-86BA-463E-9EEF-354B3EC17CED}" srcOrd="3" destOrd="0" presId="urn:microsoft.com/office/officeart/2005/8/layout/arrow3"/>
    <dgm:cxn modelId="{0048E064-0DAD-40E4-91A0-F67B3E7262A5}" type="presParOf" srcId="{D74FBA2B-1B71-4930-9640-FD29607B52DB}" destId="{5FEAD6C7-ADD6-4079-BBCE-7789D69A1F9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BDE878-69BA-46C1-9CA2-667DB0FC5636}" type="doc">
      <dgm:prSet loTypeId="urn:microsoft.com/office/officeart/2005/8/layout/lProcess2" loCatId="list" qsTypeId="urn:microsoft.com/office/officeart/2005/8/quickstyle/3d4" qsCatId="3D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4CF977D6-A82E-4F70-9A36-C73E2ABCFB0F}">
      <dgm:prSet/>
      <dgm:spPr/>
      <dgm:t>
        <a:bodyPr/>
        <a:lstStyle/>
        <a:p>
          <a:pPr rtl="0"/>
          <a:r>
            <a:rPr lang="ru-RU" smtClean="0"/>
            <a:t>Неготовность общественности стать полноценным ответственным субъектом НОК</a:t>
          </a:r>
          <a:endParaRPr lang="ru-RU"/>
        </a:p>
      </dgm:t>
    </dgm:pt>
    <dgm:pt modelId="{48A9BA06-0B18-4C20-920B-FAA263424BE4}" type="parTrans" cxnId="{8AC014F3-DBF6-4191-99BD-439B8C0887DD}">
      <dgm:prSet/>
      <dgm:spPr/>
      <dgm:t>
        <a:bodyPr/>
        <a:lstStyle/>
        <a:p>
          <a:endParaRPr lang="ru-RU"/>
        </a:p>
      </dgm:t>
    </dgm:pt>
    <dgm:pt modelId="{9489AACF-1537-4ACB-A0FB-7B96B3636428}" type="sibTrans" cxnId="{8AC014F3-DBF6-4191-99BD-439B8C0887DD}">
      <dgm:prSet/>
      <dgm:spPr/>
      <dgm:t>
        <a:bodyPr/>
        <a:lstStyle/>
        <a:p>
          <a:endParaRPr lang="ru-RU"/>
        </a:p>
      </dgm:t>
    </dgm:pt>
    <dgm:pt modelId="{44FE3F59-1108-4167-A746-95D9FBA9A463}">
      <dgm:prSet/>
      <dgm:spPr/>
      <dgm:t>
        <a:bodyPr/>
        <a:lstStyle/>
        <a:p>
          <a:pPr rtl="0"/>
          <a:r>
            <a:rPr lang="ru-RU" smtClean="0"/>
            <a:t>Слабая гражданская позиция</a:t>
          </a:r>
          <a:endParaRPr lang="ru-RU"/>
        </a:p>
      </dgm:t>
    </dgm:pt>
    <dgm:pt modelId="{4C452949-9B54-4144-90C3-6CF47B104559}" type="parTrans" cxnId="{CD4547EB-FAAE-42BB-ACA9-E00D7C7B0C35}">
      <dgm:prSet/>
      <dgm:spPr/>
      <dgm:t>
        <a:bodyPr/>
        <a:lstStyle/>
        <a:p>
          <a:endParaRPr lang="ru-RU"/>
        </a:p>
      </dgm:t>
    </dgm:pt>
    <dgm:pt modelId="{9EDDF996-1828-4A95-A7B3-224E59F16CD7}" type="sibTrans" cxnId="{CD4547EB-FAAE-42BB-ACA9-E00D7C7B0C35}">
      <dgm:prSet/>
      <dgm:spPr/>
      <dgm:t>
        <a:bodyPr/>
        <a:lstStyle/>
        <a:p>
          <a:endParaRPr lang="ru-RU"/>
        </a:p>
      </dgm:t>
    </dgm:pt>
    <dgm:pt modelId="{77889E36-07BD-41DB-AE65-6DD4F543A47F}">
      <dgm:prSet/>
      <dgm:spPr/>
      <dgm:t>
        <a:bodyPr/>
        <a:lstStyle/>
        <a:p>
          <a:pPr rtl="0"/>
          <a:r>
            <a:rPr lang="ru-RU" smtClean="0"/>
            <a:t>Отсутствие ресурсов</a:t>
          </a:r>
          <a:endParaRPr lang="ru-RU"/>
        </a:p>
      </dgm:t>
    </dgm:pt>
    <dgm:pt modelId="{CD387D50-26A0-4AED-92E1-CEC3484AFA7F}" type="parTrans" cxnId="{68E73504-C5EC-41E3-9059-3D23B522F3ED}">
      <dgm:prSet/>
      <dgm:spPr/>
      <dgm:t>
        <a:bodyPr/>
        <a:lstStyle/>
        <a:p>
          <a:endParaRPr lang="ru-RU"/>
        </a:p>
      </dgm:t>
    </dgm:pt>
    <dgm:pt modelId="{65EB6EFD-64E1-4228-8939-F3D088676739}" type="sibTrans" cxnId="{68E73504-C5EC-41E3-9059-3D23B522F3ED}">
      <dgm:prSet/>
      <dgm:spPr/>
      <dgm:t>
        <a:bodyPr/>
        <a:lstStyle/>
        <a:p>
          <a:endParaRPr lang="ru-RU"/>
        </a:p>
      </dgm:t>
    </dgm:pt>
    <dgm:pt modelId="{E5720895-6CA1-4791-BB39-E4C3F010F386}">
      <dgm:prSet/>
      <dgm:spPr/>
      <dgm:t>
        <a:bodyPr/>
        <a:lstStyle/>
        <a:p>
          <a:pPr rtl="0"/>
          <a:r>
            <a:rPr lang="ru-RU" smtClean="0"/>
            <a:t>Недостаток открытых данных</a:t>
          </a:r>
          <a:endParaRPr lang="ru-RU"/>
        </a:p>
      </dgm:t>
    </dgm:pt>
    <dgm:pt modelId="{41399691-5739-4AE6-A010-2A72556956B5}" type="parTrans" cxnId="{DB41A203-3CB3-4236-8861-5D7EA2A55A41}">
      <dgm:prSet/>
      <dgm:spPr/>
      <dgm:t>
        <a:bodyPr/>
        <a:lstStyle/>
        <a:p>
          <a:endParaRPr lang="ru-RU"/>
        </a:p>
      </dgm:t>
    </dgm:pt>
    <dgm:pt modelId="{9F40DFF3-BFC9-4BDB-981F-01DF8596FA59}" type="sibTrans" cxnId="{DB41A203-3CB3-4236-8861-5D7EA2A55A41}">
      <dgm:prSet/>
      <dgm:spPr/>
      <dgm:t>
        <a:bodyPr/>
        <a:lstStyle/>
        <a:p>
          <a:endParaRPr lang="ru-RU"/>
        </a:p>
      </dgm:t>
    </dgm:pt>
    <dgm:pt modelId="{654B55F6-C80C-4B29-94FC-BDF35A9967F0}">
      <dgm:prSet/>
      <dgm:spPr/>
      <dgm:t>
        <a:bodyPr/>
        <a:lstStyle/>
        <a:p>
          <a:pPr rtl="0"/>
          <a:r>
            <a:rPr lang="ru-RU" smtClean="0"/>
            <a:t>Незнание прав</a:t>
          </a:r>
          <a:endParaRPr lang="ru-RU"/>
        </a:p>
      </dgm:t>
    </dgm:pt>
    <dgm:pt modelId="{47B2AD09-53D2-4D03-AD53-051EF7EE5323}" type="parTrans" cxnId="{87C5FEDD-7F6A-4B7E-B06E-8ECF1994F65A}">
      <dgm:prSet/>
      <dgm:spPr/>
      <dgm:t>
        <a:bodyPr/>
        <a:lstStyle/>
        <a:p>
          <a:endParaRPr lang="ru-RU"/>
        </a:p>
      </dgm:t>
    </dgm:pt>
    <dgm:pt modelId="{31729773-2BC9-4DE1-B75D-ACEB15B098A5}" type="sibTrans" cxnId="{87C5FEDD-7F6A-4B7E-B06E-8ECF1994F65A}">
      <dgm:prSet/>
      <dgm:spPr/>
      <dgm:t>
        <a:bodyPr/>
        <a:lstStyle/>
        <a:p>
          <a:endParaRPr lang="ru-RU"/>
        </a:p>
      </dgm:t>
    </dgm:pt>
    <dgm:pt modelId="{086B4048-3E25-489D-BF17-38FF18117531}">
      <dgm:prSet/>
      <dgm:spPr/>
      <dgm:t>
        <a:bodyPr/>
        <a:lstStyle/>
        <a:p>
          <a:pPr rtl="0"/>
          <a:r>
            <a:rPr lang="ru-RU" smtClean="0"/>
            <a:t>И др.</a:t>
          </a:r>
          <a:endParaRPr lang="ru-RU"/>
        </a:p>
      </dgm:t>
    </dgm:pt>
    <dgm:pt modelId="{9CC7F1A5-E91B-466C-8008-BF084EE94E1F}" type="parTrans" cxnId="{2D5D241C-E05A-4BDF-A12F-76127AB4995B}">
      <dgm:prSet/>
      <dgm:spPr/>
      <dgm:t>
        <a:bodyPr/>
        <a:lstStyle/>
        <a:p>
          <a:endParaRPr lang="ru-RU"/>
        </a:p>
      </dgm:t>
    </dgm:pt>
    <dgm:pt modelId="{6EBEE6AB-ADA5-4F23-B63D-E2ECFF423CD4}" type="sibTrans" cxnId="{2D5D241C-E05A-4BDF-A12F-76127AB4995B}">
      <dgm:prSet/>
      <dgm:spPr/>
      <dgm:t>
        <a:bodyPr/>
        <a:lstStyle/>
        <a:p>
          <a:endParaRPr lang="ru-RU"/>
        </a:p>
      </dgm:t>
    </dgm:pt>
    <dgm:pt modelId="{DAA0C49C-B583-4E82-BAEA-D929C322CD26}">
      <dgm:prSet/>
      <dgm:spPr/>
      <dgm:t>
        <a:bodyPr/>
        <a:lstStyle/>
        <a:p>
          <a:pPr rtl="0"/>
          <a:r>
            <a:rPr lang="ru-RU" smtClean="0"/>
            <a:t>Недостаток открытых данных</a:t>
          </a:r>
          <a:endParaRPr lang="ru-RU"/>
        </a:p>
      </dgm:t>
    </dgm:pt>
    <dgm:pt modelId="{73BA71D1-61AA-4EC0-B98B-AC28D9D63B9A}" type="parTrans" cxnId="{4AE0F87F-4A41-4821-BC10-716CB09083D5}">
      <dgm:prSet/>
      <dgm:spPr/>
      <dgm:t>
        <a:bodyPr/>
        <a:lstStyle/>
        <a:p>
          <a:endParaRPr lang="ru-RU"/>
        </a:p>
      </dgm:t>
    </dgm:pt>
    <dgm:pt modelId="{B2835AC5-E160-4403-BE4C-F7C2AE1F4286}" type="sibTrans" cxnId="{4AE0F87F-4A41-4821-BC10-716CB09083D5}">
      <dgm:prSet/>
      <dgm:spPr/>
      <dgm:t>
        <a:bodyPr/>
        <a:lstStyle/>
        <a:p>
          <a:endParaRPr lang="ru-RU"/>
        </a:p>
      </dgm:t>
    </dgm:pt>
    <dgm:pt modelId="{492DE31A-830C-4024-976C-69ABB0FA312A}">
      <dgm:prSet/>
      <dgm:spPr/>
      <dgm:t>
        <a:bodyPr/>
        <a:lstStyle/>
        <a:p>
          <a:pPr rtl="0"/>
          <a:r>
            <a:rPr lang="ru-RU" smtClean="0"/>
            <a:t>пообъектных</a:t>
          </a:r>
          <a:endParaRPr lang="ru-RU"/>
        </a:p>
      </dgm:t>
    </dgm:pt>
    <dgm:pt modelId="{FCB042BD-DC75-4603-B9BD-84E0DCAAEC7E}" type="parTrans" cxnId="{7CDE35AD-3F0B-4EA0-B1D4-0710F0F85AD4}">
      <dgm:prSet/>
      <dgm:spPr/>
      <dgm:t>
        <a:bodyPr/>
        <a:lstStyle/>
        <a:p>
          <a:endParaRPr lang="ru-RU"/>
        </a:p>
      </dgm:t>
    </dgm:pt>
    <dgm:pt modelId="{B3F0F244-0D99-48CC-9CFD-7B84C61701E4}" type="sibTrans" cxnId="{7CDE35AD-3F0B-4EA0-B1D4-0710F0F85AD4}">
      <dgm:prSet/>
      <dgm:spPr/>
      <dgm:t>
        <a:bodyPr/>
        <a:lstStyle/>
        <a:p>
          <a:endParaRPr lang="ru-RU"/>
        </a:p>
      </dgm:t>
    </dgm:pt>
    <dgm:pt modelId="{6DB35B7E-9D88-4750-88B1-10E8EA836823}">
      <dgm:prSet/>
      <dgm:spPr/>
      <dgm:t>
        <a:bodyPr/>
        <a:lstStyle/>
        <a:p>
          <a:pPr rtl="0"/>
          <a:r>
            <a:rPr lang="ru-RU" smtClean="0"/>
            <a:t>единообразных для всех объектов</a:t>
          </a:r>
          <a:endParaRPr lang="ru-RU"/>
        </a:p>
      </dgm:t>
    </dgm:pt>
    <dgm:pt modelId="{634B9900-CB24-4004-B1FA-E98C2AEC2D91}" type="parTrans" cxnId="{488A8CF5-FC0F-44C6-84FD-0636A76F72AE}">
      <dgm:prSet/>
      <dgm:spPr/>
      <dgm:t>
        <a:bodyPr/>
        <a:lstStyle/>
        <a:p>
          <a:endParaRPr lang="ru-RU"/>
        </a:p>
      </dgm:t>
    </dgm:pt>
    <dgm:pt modelId="{133D220B-E901-4290-AB93-04A9A45D3DBF}" type="sibTrans" cxnId="{488A8CF5-FC0F-44C6-84FD-0636A76F72AE}">
      <dgm:prSet/>
      <dgm:spPr/>
      <dgm:t>
        <a:bodyPr/>
        <a:lstStyle/>
        <a:p>
          <a:endParaRPr lang="ru-RU"/>
        </a:p>
      </dgm:t>
    </dgm:pt>
    <dgm:pt modelId="{46A81D06-38FA-4AD8-A2FF-FE21C04CA976}">
      <dgm:prSet/>
      <dgm:spPr/>
      <dgm:t>
        <a:bodyPr/>
        <a:lstStyle/>
        <a:p>
          <a:pPr rtl="0"/>
          <a:r>
            <a:rPr lang="ru-RU" smtClean="0"/>
            <a:t>формализованных</a:t>
          </a:r>
          <a:endParaRPr lang="ru-RU"/>
        </a:p>
      </dgm:t>
    </dgm:pt>
    <dgm:pt modelId="{7C75221A-BB72-48B3-A17E-FAE3C7DB60CC}" type="parTrans" cxnId="{247696FB-FDC8-48A2-9768-6CB30690D7FA}">
      <dgm:prSet/>
      <dgm:spPr/>
      <dgm:t>
        <a:bodyPr/>
        <a:lstStyle/>
        <a:p>
          <a:endParaRPr lang="ru-RU"/>
        </a:p>
      </dgm:t>
    </dgm:pt>
    <dgm:pt modelId="{D216006B-0F82-43B8-8DBC-591DF7D46612}" type="sibTrans" cxnId="{247696FB-FDC8-48A2-9768-6CB30690D7FA}">
      <dgm:prSet/>
      <dgm:spPr/>
      <dgm:t>
        <a:bodyPr/>
        <a:lstStyle/>
        <a:p>
          <a:endParaRPr lang="ru-RU"/>
        </a:p>
      </dgm:t>
    </dgm:pt>
    <dgm:pt modelId="{3D843DF1-6E60-4876-BF0C-8EB56F4C8786}">
      <dgm:prSet/>
      <dgm:spPr/>
      <dgm:t>
        <a:bodyPr/>
        <a:lstStyle/>
        <a:p>
          <a:pPr rtl="0"/>
          <a:r>
            <a:rPr lang="ru-RU" smtClean="0"/>
            <a:t>Неадекватное использование результатов НОК различными группами потребителей</a:t>
          </a:r>
          <a:endParaRPr lang="ru-RU"/>
        </a:p>
      </dgm:t>
    </dgm:pt>
    <dgm:pt modelId="{45380FE3-5B3F-452D-9651-F576EAA5E70F}" type="parTrans" cxnId="{43710329-3F79-420E-8F19-1B2F7D082E5C}">
      <dgm:prSet/>
      <dgm:spPr/>
      <dgm:t>
        <a:bodyPr/>
        <a:lstStyle/>
        <a:p>
          <a:endParaRPr lang="ru-RU"/>
        </a:p>
      </dgm:t>
    </dgm:pt>
    <dgm:pt modelId="{C299394F-3227-4271-BDAA-9EB560495B6D}" type="sibTrans" cxnId="{43710329-3F79-420E-8F19-1B2F7D082E5C}">
      <dgm:prSet/>
      <dgm:spPr/>
      <dgm:t>
        <a:bodyPr/>
        <a:lstStyle/>
        <a:p>
          <a:endParaRPr lang="ru-RU"/>
        </a:p>
      </dgm:t>
    </dgm:pt>
    <dgm:pt modelId="{6F04353E-740B-44AA-B571-2E4EAD9F7B59}">
      <dgm:prSet/>
      <dgm:spPr/>
      <dgm:t>
        <a:bodyPr/>
        <a:lstStyle/>
        <a:p>
          <a:pPr rtl="0"/>
          <a:r>
            <a:rPr lang="ru-RU" smtClean="0"/>
            <a:t>Органами управления («поощрить/наказать»)</a:t>
          </a:r>
          <a:endParaRPr lang="ru-RU"/>
        </a:p>
      </dgm:t>
    </dgm:pt>
    <dgm:pt modelId="{8D964EA2-28A7-48B5-A1AC-AE530C1E01C3}" type="parTrans" cxnId="{39153C74-0F8E-4705-9F8A-7321A06582EC}">
      <dgm:prSet/>
      <dgm:spPr/>
      <dgm:t>
        <a:bodyPr/>
        <a:lstStyle/>
        <a:p>
          <a:endParaRPr lang="ru-RU"/>
        </a:p>
      </dgm:t>
    </dgm:pt>
    <dgm:pt modelId="{AA0E9F4D-0584-4BE1-A486-1DFC7B7F1DA8}" type="sibTrans" cxnId="{39153C74-0F8E-4705-9F8A-7321A06582EC}">
      <dgm:prSet/>
      <dgm:spPr/>
      <dgm:t>
        <a:bodyPr/>
        <a:lstStyle/>
        <a:p>
          <a:endParaRPr lang="ru-RU"/>
        </a:p>
      </dgm:t>
    </dgm:pt>
    <dgm:pt modelId="{BD5E2C26-48D2-43E3-A61D-DC913949AF46}">
      <dgm:prSet/>
      <dgm:spPr/>
      <dgm:t>
        <a:bodyPr/>
        <a:lstStyle/>
        <a:p>
          <a:pPr rtl="0"/>
          <a:r>
            <a:rPr lang="ru-RU" smtClean="0"/>
            <a:t>Потребителями (отток клиентов)</a:t>
          </a:r>
          <a:endParaRPr lang="ru-RU"/>
        </a:p>
      </dgm:t>
    </dgm:pt>
    <dgm:pt modelId="{403D6DED-813C-48C1-9433-8D38BE61B958}" type="parTrans" cxnId="{4D1CC3CF-23AA-4C8A-AE1B-5A992C21DE60}">
      <dgm:prSet/>
      <dgm:spPr/>
      <dgm:t>
        <a:bodyPr/>
        <a:lstStyle/>
        <a:p>
          <a:endParaRPr lang="ru-RU"/>
        </a:p>
      </dgm:t>
    </dgm:pt>
    <dgm:pt modelId="{A5703EBB-305B-4227-8710-DB5892643F73}" type="sibTrans" cxnId="{4D1CC3CF-23AA-4C8A-AE1B-5A992C21DE60}">
      <dgm:prSet/>
      <dgm:spPr/>
      <dgm:t>
        <a:bodyPr/>
        <a:lstStyle/>
        <a:p>
          <a:endParaRPr lang="ru-RU"/>
        </a:p>
      </dgm:t>
    </dgm:pt>
    <dgm:pt modelId="{FA47501E-ACA9-46BE-8FA1-0D5D03D27706}">
      <dgm:prSet/>
      <dgm:spPr/>
      <dgm:t>
        <a:bodyPr/>
        <a:lstStyle/>
        <a:p>
          <a:pPr rtl="0"/>
          <a:r>
            <a:rPr lang="ru-RU" smtClean="0"/>
            <a:t>Партнерами (отказ от сотрудничества)</a:t>
          </a:r>
          <a:endParaRPr lang="ru-RU"/>
        </a:p>
      </dgm:t>
    </dgm:pt>
    <dgm:pt modelId="{6DA369B8-0447-486E-8AD7-6F8B8D66E8A5}" type="parTrans" cxnId="{B61CE1FF-D858-4F96-8945-F8842B6F007C}">
      <dgm:prSet/>
      <dgm:spPr/>
      <dgm:t>
        <a:bodyPr/>
        <a:lstStyle/>
        <a:p>
          <a:endParaRPr lang="ru-RU"/>
        </a:p>
      </dgm:t>
    </dgm:pt>
    <dgm:pt modelId="{FC49ED43-FF3F-4F25-97EB-266B2A0AB5E6}" type="sibTrans" cxnId="{B61CE1FF-D858-4F96-8945-F8842B6F007C}">
      <dgm:prSet/>
      <dgm:spPr/>
      <dgm:t>
        <a:bodyPr/>
        <a:lstStyle/>
        <a:p>
          <a:endParaRPr lang="ru-RU"/>
        </a:p>
      </dgm:t>
    </dgm:pt>
    <dgm:pt modelId="{9307EBED-E2C8-4FCC-AACC-8C4C44DBFA28}">
      <dgm:prSet/>
      <dgm:spPr/>
      <dgm:t>
        <a:bodyPr/>
        <a:lstStyle/>
        <a:p>
          <a:pPr rtl="0"/>
          <a:r>
            <a:rPr lang="ru-RU" smtClean="0"/>
            <a:t>Самих организаций</a:t>
          </a:r>
          <a:endParaRPr lang="ru-RU"/>
        </a:p>
      </dgm:t>
    </dgm:pt>
    <dgm:pt modelId="{1EE3582C-29E6-42EC-95D3-4C44B50450C4}" type="parTrans" cxnId="{6C57AD50-771D-4A20-BBDA-191FFDE8C35D}">
      <dgm:prSet/>
      <dgm:spPr/>
      <dgm:t>
        <a:bodyPr/>
        <a:lstStyle/>
        <a:p>
          <a:endParaRPr lang="ru-RU"/>
        </a:p>
      </dgm:t>
    </dgm:pt>
    <dgm:pt modelId="{A7009B48-153C-4A6C-97A5-E93576325BD3}" type="sibTrans" cxnId="{6C57AD50-771D-4A20-BBDA-191FFDE8C35D}">
      <dgm:prSet/>
      <dgm:spPr/>
      <dgm:t>
        <a:bodyPr/>
        <a:lstStyle/>
        <a:p>
          <a:endParaRPr lang="ru-RU"/>
        </a:p>
      </dgm:t>
    </dgm:pt>
    <dgm:pt modelId="{5C50FBE9-B28C-4AE6-9666-C64CA9FDEA1F}" type="pres">
      <dgm:prSet presAssocID="{18BDE878-69BA-46C1-9CA2-667DB0FC563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2C53FF-CAC0-4D3F-B88C-872638CF1D79}" type="pres">
      <dgm:prSet presAssocID="{4CF977D6-A82E-4F70-9A36-C73E2ABCFB0F}" presName="compNode" presStyleCnt="0"/>
      <dgm:spPr/>
    </dgm:pt>
    <dgm:pt modelId="{BE75CD5C-8592-46CC-85CE-60E2E54FCF3C}" type="pres">
      <dgm:prSet presAssocID="{4CF977D6-A82E-4F70-9A36-C73E2ABCFB0F}" presName="aNode" presStyleLbl="bgShp" presStyleIdx="0" presStyleCnt="3"/>
      <dgm:spPr/>
      <dgm:t>
        <a:bodyPr/>
        <a:lstStyle/>
        <a:p>
          <a:endParaRPr lang="ru-RU"/>
        </a:p>
      </dgm:t>
    </dgm:pt>
    <dgm:pt modelId="{3A0E720B-91DF-4510-A9B4-D3417CAC1B29}" type="pres">
      <dgm:prSet presAssocID="{4CF977D6-A82E-4F70-9A36-C73E2ABCFB0F}" presName="textNode" presStyleLbl="bgShp" presStyleIdx="0" presStyleCnt="3"/>
      <dgm:spPr/>
      <dgm:t>
        <a:bodyPr/>
        <a:lstStyle/>
        <a:p>
          <a:endParaRPr lang="ru-RU"/>
        </a:p>
      </dgm:t>
    </dgm:pt>
    <dgm:pt modelId="{4D477FED-1442-4C56-B90A-AFF57B5B6AC3}" type="pres">
      <dgm:prSet presAssocID="{4CF977D6-A82E-4F70-9A36-C73E2ABCFB0F}" presName="compChildNode" presStyleCnt="0"/>
      <dgm:spPr/>
    </dgm:pt>
    <dgm:pt modelId="{347BD097-B1E6-40BC-8393-A317F32445D4}" type="pres">
      <dgm:prSet presAssocID="{4CF977D6-A82E-4F70-9A36-C73E2ABCFB0F}" presName="theInnerList" presStyleCnt="0"/>
      <dgm:spPr/>
    </dgm:pt>
    <dgm:pt modelId="{9ACDAD85-EED5-4F44-ABEE-5407B7E68842}" type="pres">
      <dgm:prSet presAssocID="{44FE3F59-1108-4167-A746-95D9FBA9A463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E5E5A-0E0A-4F9C-8969-17490155F5EA}" type="pres">
      <dgm:prSet presAssocID="{44FE3F59-1108-4167-A746-95D9FBA9A463}" presName="aSpace2" presStyleCnt="0"/>
      <dgm:spPr/>
    </dgm:pt>
    <dgm:pt modelId="{5C299A2F-0035-4B31-8D4B-70CBFFF70A06}" type="pres">
      <dgm:prSet presAssocID="{77889E36-07BD-41DB-AE65-6DD4F543A47F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7558F-5B1F-4B04-8D25-98C0F3AE96D9}" type="pres">
      <dgm:prSet presAssocID="{77889E36-07BD-41DB-AE65-6DD4F543A47F}" presName="aSpace2" presStyleCnt="0"/>
      <dgm:spPr/>
    </dgm:pt>
    <dgm:pt modelId="{BF743119-551E-4E1F-9ABC-5EEDCB572B2E}" type="pres">
      <dgm:prSet presAssocID="{E5720895-6CA1-4791-BB39-E4C3F010F386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BF214-53DE-4B6F-BEF9-FBC0CF08B511}" type="pres">
      <dgm:prSet presAssocID="{E5720895-6CA1-4791-BB39-E4C3F010F386}" presName="aSpace2" presStyleCnt="0"/>
      <dgm:spPr/>
    </dgm:pt>
    <dgm:pt modelId="{3E6E0D38-BE5D-4740-BB16-D35D9A8C4B42}" type="pres">
      <dgm:prSet presAssocID="{654B55F6-C80C-4B29-94FC-BDF35A9967F0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5C170-3C3C-4453-853A-4E048871EA0A}" type="pres">
      <dgm:prSet presAssocID="{654B55F6-C80C-4B29-94FC-BDF35A9967F0}" presName="aSpace2" presStyleCnt="0"/>
      <dgm:spPr/>
    </dgm:pt>
    <dgm:pt modelId="{2F01B84D-0E92-45C5-B065-C18817C3EE6B}" type="pres">
      <dgm:prSet presAssocID="{086B4048-3E25-489D-BF17-38FF18117531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86D140-1110-449C-B834-A8EDB5E7E9C7}" type="pres">
      <dgm:prSet presAssocID="{4CF977D6-A82E-4F70-9A36-C73E2ABCFB0F}" presName="aSpace" presStyleCnt="0"/>
      <dgm:spPr/>
    </dgm:pt>
    <dgm:pt modelId="{000044BA-18AF-4BE6-B9A3-F6D1BB6C0647}" type="pres">
      <dgm:prSet presAssocID="{DAA0C49C-B583-4E82-BAEA-D929C322CD26}" presName="compNode" presStyleCnt="0"/>
      <dgm:spPr/>
    </dgm:pt>
    <dgm:pt modelId="{D057B795-96F8-4D3D-A5F8-B3A4E5C8356D}" type="pres">
      <dgm:prSet presAssocID="{DAA0C49C-B583-4E82-BAEA-D929C322CD26}" presName="aNode" presStyleLbl="bgShp" presStyleIdx="1" presStyleCnt="3"/>
      <dgm:spPr/>
      <dgm:t>
        <a:bodyPr/>
        <a:lstStyle/>
        <a:p>
          <a:endParaRPr lang="ru-RU"/>
        </a:p>
      </dgm:t>
    </dgm:pt>
    <dgm:pt modelId="{DE2F4614-4F9C-4CF7-8AB8-A9EBB725574D}" type="pres">
      <dgm:prSet presAssocID="{DAA0C49C-B583-4E82-BAEA-D929C322CD26}" presName="textNode" presStyleLbl="bgShp" presStyleIdx="1" presStyleCnt="3"/>
      <dgm:spPr/>
      <dgm:t>
        <a:bodyPr/>
        <a:lstStyle/>
        <a:p>
          <a:endParaRPr lang="ru-RU"/>
        </a:p>
      </dgm:t>
    </dgm:pt>
    <dgm:pt modelId="{45D68586-91A5-4ADD-AD45-615A0654D2F1}" type="pres">
      <dgm:prSet presAssocID="{DAA0C49C-B583-4E82-BAEA-D929C322CD26}" presName="compChildNode" presStyleCnt="0"/>
      <dgm:spPr/>
    </dgm:pt>
    <dgm:pt modelId="{1BD776AC-82AE-4D29-AE75-5F63588C9B6E}" type="pres">
      <dgm:prSet presAssocID="{DAA0C49C-B583-4E82-BAEA-D929C322CD26}" presName="theInnerList" presStyleCnt="0"/>
      <dgm:spPr/>
    </dgm:pt>
    <dgm:pt modelId="{F9C89BF9-245B-4EE9-B10F-4EB31FBB330A}" type="pres">
      <dgm:prSet presAssocID="{492DE31A-830C-4024-976C-69ABB0FA312A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59561D-08C2-4A54-8E8E-FA04DF665361}" type="pres">
      <dgm:prSet presAssocID="{492DE31A-830C-4024-976C-69ABB0FA312A}" presName="aSpace2" presStyleCnt="0"/>
      <dgm:spPr/>
    </dgm:pt>
    <dgm:pt modelId="{8AE18CF6-E5E1-4349-B0FF-AB1F70F76397}" type="pres">
      <dgm:prSet presAssocID="{6DB35B7E-9D88-4750-88B1-10E8EA836823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FF7DC-F6D8-426A-B021-B0605D74C355}" type="pres">
      <dgm:prSet presAssocID="{6DB35B7E-9D88-4750-88B1-10E8EA836823}" presName="aSpace2" presStyleCnt="0"/>
      <dgm:spPr/>
    </dgm:pt>
    <dgm:pt modelId="{A5149F18-6FD6-41D1-814F-05BCB019DBA6}" type="pres">
      <dgm:prSet presAssocID="{46A81D06-38FA-4AD8-A2FF-FE21C04CA976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81E7F-5205-49AB-85E7-1320F3AFBFA7}" type="pres">
      <dgm:prSet presAssocID="{DAA0C49C-B583-4E82-BAEA-D929C322CD26}" presName="aSpace" presStyleCnt="0"/>
      <dgm:spPr/>
    </dgm:pt>
    <dgm:pt modelId="{196351BC-A5D0-41E0-BB42-D581BAE77D75}" type="pres">
      <dgm:prSet presAssocID="{3D843DF1-6E60-4876-BF0C-8EB56F4C8786}" presName="compNode" presStyleCnt="0"/>
      <dgm:spPr/>
    </dgm:pt>
    <dgm:pt modelId="{F531A3BE-FB38-4377-9EC5-D5C2EDEC29BC}" type="pres">
      <dgm:prSet presAssocID="{3D843DF1-6E60-4876-BF0C-8EB56F4C8786}" presName="aNode" presStyleLbl="bgShp" presStyleIdx="2" presStyleCnt="3"/>
      <dgm:spPr/>
      <dgm:t>
        <a:bodyPr/>
        <a:lstStyle/>
        <a:p>
          <a:endParaRPr lang="ru-RU"/>
        </a:p>
      </dgm:t>
    </dgm:pt>
    <dgm:pt modelId="{E07B76CB-3999-4820-B57A-80B08D2E463F}" type="pres">
      <dgm:prSet presAssocID="{3D843DF1-6E60-4876-BF0C-8EB56F4C8786}" presName="textNode" presStyleLbl="bgShp" presStyleIdx="2" presStyleCnt="3"/>
      <dgm:spPr/>
      <dgm:t>
        <a:bodyPr/>
        <a:lstStyle/>
        <a:p>
          <a:endParaRPr lang="ru-RU"/>
        </a:p>
      </dgm:t>
    </dgm:pt>
    <dgm:pt modelId="{663C7310-87C7-4471-B724-A55685589933}" type="pres">
      <dgm:prSet presAssocID="{3D843DF1-6E60-4876-BF0C-8EB56F4C8786}" presName="compChildNode" presStyleCnt="0"/>
      <dgm:spPr/>
    </dgm:pt>
    <dgm:pt modelId="{0CE02B3D-DEBF-4F54-81F4-9EA3B4CC5CD5}" type="pres">
      <dgm:prSet presAssocID="{3D843DF1-6E60-4876-BF0C-8EB56F4C8786}" presName="theInnerList" presStyleCnt="0"/>
      <dgm:spPr/>
    </dgm:pt>
    <dgm:pt modelId="{BB51AACE-914A-4EE2-A808-0FF86CF6F984}" type="pres">
      <dgm:prSet presAssocID="{6F04353E-740B-44AA-B571-2E4EAD9F7B59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20B3A7-8166-4E13-9273-54A37AF6FD90}" type="pres">
      <dgm:prSet presAssocID="{6F04353E-740B-44AA-B571-2E4EAD9F7B59}" presName="aSpace2" presStyleCnt="0"/>
      <dgm:spPr/>
    </dgm:pt>
    <dgm:pt modelId="{E92BB50C-A580-4E7C-86B7-709CE2B68A8B}" type="pres">
      <dgm:prSet presAssocID="{BD5E2C26-48D2-43E3-A61D-DC913949AF46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C58DC-5E7B-4F2A-8117-157181DCCE56}" type="pres">
      <dgm:prSet presAssocID="{BD5E2C26-48D2-43E3-A61D-DC913949AF46}" presName="aSpace2" presStyleCnt="0"/>
      <dgm:spPr/>
    </dgm:pt>
    <dgm:pt modelId="{EADB59E8-B4F3-44D6-9293-FC5BD54C5A13}" type="pres">
      <dgm:prSet presAssocID="{FA47501E-ACA9-46BE-8FA1-0D5D03D27706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4F473-BE04-471F-8A0B-CE11899F0B26}" type="pres">
      <dgm:prSet presAssocID="{FA47501E-ACA9-46BE-8FA1-0D5D03D27706}" presName="aSpace2" presStyleCnt="0"/>
      <dgm:spPr/>
    </dgm:pt>
    <dgm:pt modelId="{2F901476-E1F1-4C78-898A-EB9EEEE58A47}" type="pres">
      <dgm:prSet presAssocID="{9307EBED-E2C8-4FCC-AACC-8C4C44DBFA28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9B7844-7FB8-48C9-ACDC-2E07217EF19C}" type="presOf" srcId="{77889E36-07BD-41DB-AE65-6DD4F543A47F}" destId="{5C299A2F-0035-4B31-8D4B-70CBFFF70A06}" srcOrd="0" destOrd="0" presId="urn:microsoft.com/office/officeart/2005/8/layout/lProcess2"/>
    <dgm:cxn modelId="{87C5FEDD-7F6A-4B7E-B06E-8ECF1994F65A}" srcId="{4CF977D6-A82E-4F70-9A36-C73E2ABCFB0F}" destId="{654B55F6-C80C-4B29-94FC-BDF35A9967F0}" srcOrd="3" destOrd="0" parTransId="{47B2AD09-53D2-4D03-AD53-051EF7EE5323}" sibTransId="{31729773-2BC9-4DE1-B75D-ACEB15B098A5}"/>
    <dgm:cxn modelId="{43710329-3F79-420E-8F19-1B2F7D082E5C}" srcId="{18BDE878-69BA-46C1-9CA2-667DB0FC5636}" destId="{3D843DF1-6E60-4876-BF0C-8EB56F4C8786}" srcOrd="2" destOrd="0" parTransId="{45380FE3-5B3F-452D-9651-F576EAA5E70F}" sibTransId="{C299394F-3227-4271-BDAA-9EB560495B6D}"/>
    <dgm:cxn modelId="{F2E90CAA-0561-4E8F-8A53-8F888258990F}" type="presOf" srcId="{6F04353E-740B-44AA-B571-2E4EAD9F7B59}" destId="{BB51AACE-914A-4EE2-A808-0FF86CF6F984}" srcOrd="0" destOrd="0" presId="urn:microsoft.com/office/officeart/2005/8/layout/lProcess2"/>
    <dgm:cxn modelId="{000CD906-BCF0-4D61-BB8A-D7A7DC6C6580}" type="presOf" srcId="{086B4048-3E25-489D-BF17-38FF18117531}" destId="{2F01B84D-0E92-45C5-B065-C18817C3EE6B}" srcOrd="0" destOrd="0" presId="urn:microsoft.com/office/officeart/2005/8/layout/lProcess2"/>
    <dgm:cxn modelId="{EBF221C9-1CB2-49DF-AAC6-6CB79BC1F270}" type="presOf" srcId="{3D843DF1-6E60-4876-BF0C-8EB56F4C8786}" destId="{F531A3BE-FB38-4377-9EC5-D5C2EDEC29BC}" srcOrd="0" destOrd="0" presId="urn:microsoft.com/office/officeart/2005/8/layout/lProcess2"/>
    <dgm:cxn modelId="{C4B14090-ECFB-4C13-A772-9D78CF25A8BC}" type="presOf" srcId="{654B55F6-C80C-4B29-94FC-BDF35A9967F0}" destId="{3E6E0D38-BE5D-4740-BB16-D35D9A8C4B42}" srcOrd="0" destOrd="0" presId="urn:microsoft.com/office/officeart/2005/8/layout/lProcess2"/>
    <dgm:cxn modelId="{2D5D241C-E05A-4BDF-A12F-76127AB4995B}" srcId="{4CF977D6-A82E-4F70-9A36-C73E2ABCFB0F}" destId="{086B4048-3E25-489D-BF17-38FF18117531}" srcOrd="4" destOrd="0" parTransId="{9CC7F1A5-E91B-466C-8008-BF084EE94E1F}" sibTransId="{6EBEE6AB-ADA5-4F23-B63D-E2ECFF423CD4}"/>
    <dgm:cxn modelId="{894F0598-CC86-4982-AEBD-2460B8C9D950}" type="presOf" srcId="{DAA0C49C-B583-4E82-BAEA-D929C322CD26}" destId="{DE2F4614-4F9C-4CF7-8AB8-A9EBB725574D}" srcOrd="1" destOrd="0" presId="urn:microsoft.com/office/officeart/2005/8/layout/lProcess2"/>
    <dgm:cxn modelId="{0554E6D1-A8E6-4F08-918B-4E536CE38371}" type="presOf" srcId="{4CF977D6-A82E-4F70-9A36-C73E2ABCFB0F}" destId="{BE75CD5C-8592-46CC-85CE-60E2E54FCF3C}" srcOrd="0" destOrd="0" presId="urn:microsoft.com/office/officeart/2005/8/layout/lProcess2"/>
    <dgm:cxn modelId="{B61CE1FF-D858-4F96-8945-F8842B6F007C}" srcId="{3D843DF1-6E60-4876-BF0C-8EB56F4C8786}" destId="{FA47501E-ACA9-46BE-8FA1-0D5D03D27706}" srcOrd="2" destOrd="0" parTransId="{6DA369B8-0447-486E-8AD7-6F8B8D66E8A5}" sibTransId="{FC49ED43-FF3F-4F25-97EB-266B2A0AB5E6}"/>
    <dgm:cxn modelId="{07BA0B3D-AB1C-481A-9EFE-DD5ACBC7A094}" type="presOf" srcId="{DAA0C49C-B583-4E82-BAEA-D929C322CD26}" destId="{D057B795-96F8-4D3D-A5F8-B3A4E5C8356D}" srcOrd="0" destOrd="0" presId="urn:microsoft.com/office/officeart/2005/8/layout/lProcess2"/>
    <dgm:cxn modelId="{8AC014F3-DBF6-4191-99BD-439B8C0887DD}" srcId="{18BDE878-69BA-46C1-9CA2-667DB0FC5636}" destId="{4CF977D6-A82E-4F70-9A36-C73E2ABCFB0F}" srcOrd="0" destOrd="0" parTransId="{48A9BA06-0B18-4C20-920B-FAA263424BE4}" sibTransId="{9489AACF-1537-4ACB-A0FB-7B96B3636428}"/>
    <dgm:cxn modelId="{EC3E6A95-F85F-4D62-9B44-573AD22977B1}" type="presOf" srcId="{6DB35B7E-9D88-4750-88B1-10E8EA836823}" destId="{8AE18CF6-E5E1-4349-B0FF-AB1F70F76397}" srcOrd="0" destOrd="0" presId="urn:microsoft.com/office/officeart/2005/8/layout/lProcess2"/>
    <dgm:cxn modelId="{DB41A203-3CB3-4236-8861-5D7EA2A55A41}" srcId="{4CF977D6-A82E-4F70-9A36-C73E2ABCFB0F}" destId="{E5720895-6CA1-4791-BB39-E4C3F010F386}" srcOrd="2" destOrd="0" parTransId="{41399691-5739-4AE6-A010-2A72556956B5}" sibTransId="{9F40DFF3-BFC9-4BDB-981F-01DF8596FA59}"/>
    <dgm:cxn modelId="{39153C74-0F8E-4705-9F8A-7321A06582EC}" srcId="{3D843DF1-6E60-4876-BF0C-8EB56F4C8786}" destId="{6F04353E-740B-44AA-B571-2E4EAD9F7B59}" srcOrd="0" destOrd="0" parTransId="{8D964EA2-28A7-48B5-A1AC-AE530C1E01C3}" sibTransId="{AA0E9F4D-0584-4BE1-A486-1DFC7B7F1DA8}"/>
    <dgm:cxn modelId="{7CDE35AD-3F0B-4EA0-B1D4-0710F0F85AD4}" srcId="{DAA0C49C-B583-4E82-BAEA-D929C322CD26}" destId="{492DE31A-830C-4024-976C-69ABB0FA312A}" srcOrd="0" destOrd="0" parTransId="{FCB042BD-DC75-4603-B9BD-84E0DCAAEC7E}" sibTransId="{B3F0F244-0D99-48CC-9CFD-7B84C61701E4}"/>
    <dgm:cxn modelId="{875AAB68-EC9E-4310-B189-2F990751C5A6}" type="presOf" srcId="{4CF977D6-A82E-4F70-9A36-C73E2ABCFB0F}" destId="{3A0E720B-91DF-4510-A9B4-D3417CAC1B29}" srcOrd="1" destOrd="0" presId="urn:microsoft.com/office/officeart/2005/8/layout/lProcess2"/>
    <dgm:cxn modelId="{6C57AD50-771D-4A20-BBDA-191FFDE8C35D}" srcId="{3D843DF1-6E60-4876-BF0C-8EB56F4C8786}" destId="{9307EBED-E2C8-4FCC-AACC-8C4C44DBFA28}" srcOrd="3" destOrd="0" parTransId="{1EE3582C-29E6-42EC-95D3-4C44B50450C4}" sibTransId="{A7009B48-153C-4A6C-97A5-E93576325BD3}"/>
    <dgm:cxn modelId="{D2D3626B-5C16-42F5-AB5B-0D27A4A5E185}" type="presOf" srcId="{3D843DF1-6E60-4876-BF0C-8EB56F4C8786}" destId="{E07B76CB-3999-4820-B57A-80B08D2E463F}" srcOrd="1" destOrd="0" presId="urn:microsoft.com/office/officeart/2005/8/layout/lProcess2"/>
    <dgm:cxn modelId="{247696FB-FDC8-48A2-9768-6CB30690D7FA}" srcId="{DAA0C49C-B583-4E82-BAEA-D929C322CD26}" destId="{46A81D06-38FA-4AD8-A2FF-FE21C04CA976}" srcOrd="2" destOrd="0" parTransId="{7C75221A-BB72-48B3-A17E-FAE3C7DB60CC}" sibTransId="{D216006B-0F82-43B8-8DBC-591DF7D46612}"/>
    <dgm:cxn modelId="{FE14EEC2-E3E9-4F1D-8157-2B8BB016AD4B}" type="presOf" srcId="{E5720895-6CA1-4791-BB39-E4C3F010F386}" destId="{BF743119-551E-4E1F-9ABC-5EEDCB572B2E}" srcOrd="0" destOrd="0" presId="urn:microsoft.com/office/officeart/2005/8/layout/lProcess2"/>
    <dgm:cxn modelId="{7569FD78-9F54-4316-A197-BDA412E8C9AA}" type="presOf" srcId="{9307EBED-E2C8-4FCC-AACC-8C4C44DBFA28}" destId="{2F901476-E1F1-4C78-898A-EB9EEEE58A47}" srcOrd="0" destOrd="0" presId="urn:microsoft.com/office/officeart/2005/8/layout/lProcess2"/>
    <dgm:cxn modelId="{A0FFCCC3-6A3B-410A-BE5C-198C122CEE28}" type="presOf" srcId="{BD5E2C26-48D2-43E3-A61D-DC913949AF46}" destId="{E92BB50C-A580-4E7C-86B7-709CE2B68A8B}" srcOrd="0" destOrd="0" presId="urn:microsoft.com/office/officeart/2005/8/layout/lProcess2"/>
    <dgm:cxn modelId="{2330FE16-4735-4E51-862E-93127145D04D}" type="presOf" srcId="{492DE31A-830C-4024-976C-69ABB0FA312A}" destId="{F9C89BF9-245B-4EE9-B10F-4EB31FBB330A}" srcOrd="0" destOrd="0" presId="urn:microsoft.com/office/officeart/2005/8/layout/lProcess2"/>
    <dgm:cxn modelId="{240662A1-1C12-460B-A6D3-A4CF1D3B80C4}" type="presOf" srcId="{FA47501E-ACA9-46BE-8FA1-0D5D03D27706}" destId="{EADB59E8-B4F3-44D6-9293-FC5BD54C5A13}" srcOrd="0" destOrd="0" presId="urn:microsoft.com/office/officeart/2005/8/layout/lProcess2"/>
    <dgm:cxn modelId="{4D1CC3CF-23AA-4C8A-AE1B-5A992C21DE60}" srcId="{3D843DF1-6E60-4876-BF0C-8EB56F4C8786}" destId="{BD5E2C26-48D2-43E3-A61D-DC913949AF46}" srcOrd="1" destOrd="0" parTransId="{403D6DED-813C-48C1-9433-8D38BE61B958}" sibTransId="{A5703EBB-305B-4227-8710-DB5892643F73}"/>
    <dgm:cxn modelId="{EC150394-EC32-4039-B18D-5177B11D8911}" type="presOf" srcId="{18BDE878-69BA-46C1-9CA2-667DB0FC5636}" destId="{5C50FBE9-B28C-4AE6-9666-C64CA9FDEA1F}" srcOrd="0" destOrd="0" presId="urn:microsoft.com/office/officeart/2005/8/layout/lProcess2"/>
    <dgm:cxn modelId="{4AE0F87F-4A41-4821-BC10-716CB09083D5}" srcId="{18BDE878-69BA-46C1-9CA2-667DB0FC5636}" destId="{DAA0C49C-B583-4E82-BAEA-D929C322CD26}" srcOrd="1" destOrd="0" parTransId="{73BA71D1-61AA-4EC0-B98B-AC28D9D63B9A}" sibTransId="{B2835AC5-E160-4403-BE4C-F7C2AE1F4286}"/>
    <dgm:cxn modelId="{FF6510AB-CC6C-4391-B353-87631E7213B9}" type="presOf" srcId="{44FE3F59-1108-4167-A746-95D9FBA9A463}" destId="{9ACDAD85-EED5-4F44-ABEE-5407B7E68842}" srcOrd="0" destOrd="0" presId="urn:microsoft.com/office/officeart/2005/8/layout/lProcess2"/>
    <dgm:cxn modelId="{68E73504-C5EC-41E3-9059-3D23B522F3ED}" srcId="{4CF977D6-A82E-4F70-9A36-C73E2ABCFB0F}" destId="{77889E36-07BD-41DB-AE65-6DD4F543A47F}" srcOrd="1" destOrd="0" parTransId="{CD387D50-26A0-4AED-92E1-CEC3484AFA7F}" sibTransId="{65EB6EFD-64E1-4228-8939-F3D088676739}"/>
    <dgm:cxn modelId="{CD4547EB-FAAE-42BB-ACA9-E00D7C7B0C35}" srcId="{4CF977D6-A82E-4F70-9A36-C73E2ABCFB0F}" destId="{44FE3F59-1108-4167-A746-95D9FBA9A463}" srcOrd="0" destOrd="0" parTransId="{4C452949-9B54-4144-90C3-6CF47B104559}" sibTransId="{9EDDF996-1828-4A95-A7B3-224E59F16CD7}"/>
    <dgm:cxn modelId="{488A8CF5-FC0F-44C6-84FD-0636A76F72AE}" srcId="{DAA0C49C-B583-4E82-BAEA-D929C322CD26}" destId="{6DB35B7E-9D88-4750-88B1-10E8EA836823}" srcOrd="1" destOrd="0" parTransId="{634B9900-CB24-4004-B1FA-E98C2AEC2D91}" sibTransId="{133D220B-E901-4290-AB93-04A9A45D3DBF}"/>
    <dgm:cxn modelId="{F9E171C5-BEE5-44AB-952E-388201D95EE2}" type="presOf" srcId="{46A81D06-38FA-4AD8-A2FF-FE21C04CA976}" destId="{A5149F18-6FD6-41D1-814F-05BCB019DBA6}" srcOrd="0" destOrd="0" presId="urn:microsoft.com/office/officeart/2005/8/layout/lProcess2"/>
    <dgm:cxn modelId="{245CA798-115E-492C-934F-C0D8BD746225}" type="presParOf" srcId="{5C50FBE9-B28C-4AE6-9666-C64CA9FDEA1F}" destId="{7F2C53FF-CAC0-4D3F-B88C-872638CF1D79}" srcOrd="0" destOrd="0" presId="urn:microsoft.com/office/officeart/2005/8/layout/lProcess2"/>
    <dgm:cxn modelId="{8A20CB7D-2271-4D5B-B8F7-95BE3DFDEA9E}" type="presParOf" srcId="{7F2C53FF-CAC0-4D3F-B88C-872638CF1D79}" destId="{BE75CD5C-8592-46CC-85CE-60E2E54FCF3C}" srcOrd="0" destOrd="0" presId="urn:microsoft.com/office/officeart/2005/8/layout/lProcess2"/>
    <dgm:cxn modelId="{E7264A08-B3A6-4419-88E9-B81051C68D83}" type="presParOf" srcId="{7F2C53FF-CAC0-4D3F-B88C-872638CF1D79}" destId="{3A0E720B-91DF-4510-A9B4-D3417CAC1B29}" srcOrd="1" destOrd="0" presId="urn:microsoft.com/office/officeart/2005/8/layout/lProcess2"/>
    <dgm:cxn modelId="{AED65153-0CF7-4CE1-B1A4-8168876D91CF}" type="presParOf" srcId="{7F2C53FF-CAC0-4D3F-B88C-872638CF1D79}" destId="{4D477FED-1442-4C56-B90A-AFF57B5B6AC3}" srcOrd="2" destOrd="0" presId="urn:microsoft.com/office/officeart/2005/8/layout/lProcess2"/>
    <dgm:cxn modelId="{4EDCC3A6-0FB4-4667-BADD-7F747E91103A}" type="presParOf" srcId="{4D477FED-1442-4C56-B90A-AFF57B5B6AC3}" destId="{347BD097-B1E6-40BC-8393-A317F32445D4}" srcOrd="0" destOrd="0" presId="urn:microsoft.com/office/officeart/2005/8/layout/lProcess2"/>
    <dgm:cxn modelId="{802FB52F-B026-4F90-B796-9FD4C314B1B0}" type="presParOf" srcId="{347BD097-B1E6-40BC-8393-A317F32445D4}" destId="{9ACDAD85-EED5-4F44-ABEE-5407B7E68842}" srcOrd="0" destOrd="0" presId="urn:microsoft.com/office/officeart/2005/8/layout/lProcess2"/>
    <dgm:cxn modelId="{0A21D9E5-508F-47FB-9AF9-463845362759}" type="presParOf" srcId="{347BD097-B1E6-40BC-8393-A317F32445D4}" destId="{EC5E5E5A-0E0A-4F9C-8969-17490155F5EA}" srcOrd="1" destOrd="0" presId="urn:microsoft.com/office/officeart/2005/8/layout/lProcess2"/>
    <dgm:cxn modelId="{D2E52575-3BD4-44E8-A224-211A47767470}" type="presParOf" srcId="{347BD097-B1E6-40BC-8393-A317F32445D4}" destId="{5C299A2F-0035-4B31-8D4B-70CBFFF70A06}" srcOrd="2" destOrd="0" presId="urn:microsoft.com/office/officeart/2005/8/layout/lProcess2"/>
    <dgm:cxn modelId="{23198830-7F35-493E-BD14-CE35A5E4CC80}" type="presParOf" srcId="{347BD097-B1E6-40BC-8393-A317F32445D4}" destId="{8037558F-5B1F-4B04-8D25-98C0F3AE96D9}" srcOrd="3" destOrd="0" presId="urn:microsoft.com/office/officeart/2005/8/layout/lProcess2"/>
    <dgm:cxn modelId="{4E37D1BA-474C-457F-9C5B-A9F9C0069049}" type="presParOf" srcId="{347BD097-B1E6-40BC-8393-A317F32445D4}" destId="{BF743119-551E-4E1F-9ABC-5EEDCB572B2E}" srcOrd="4" destOrd="0" presId="urn:microsoft.com/office/officeart/2005/8/layout/lProcess2"/>
    <dgm:cxn modelId="{38DAE6E1-1FB1-4CFC-AEB3-32E986A46499}" type="presParOf" srcId="{347BD097-B1E6-40BC-8393-A317F32445D4}" destId="{B3EBF214-53DE-4B6F-BEF9-FBC0CF08B511}" srcOrd="5" destOrd="0" presId="urn:microsoft.com/office/officeart/2005/8/layout/lProcess2"/>
    <dgm:cxn modelId="{4463F282-1D7D-45F2-B4C6-A00C0F572427}" type="presParOf" srcId="{347BD097-B1E6-40BC-8393-A317F32445D4}" destId="{3E6E0D38-BE5D-4740-BB16-D35D9A8C4B42}" srcOrd="6" destOrd="0" presId="urn:microsoft.com/office/officeart/2005/8/layout/lProcess2"/>
    <dgm:cxn modelId="{FA70856C-6343-449C-BCCA-299B69C4439F}" type="presParOf" srcId="{347BD097-B1E6-40BC-8393-A317F32445D4}" destId="{7405C170-3C3C-4453-853A-4E048871EA0A}" srcOrd="7" destOrd="0" presId="urn:microsoft.com/office/officeart/2005/8/layout/lProcess2"/>
    <dgm:cxn modelId="{4E8FD5A9-742B-4614-9D13-68B8F726822D}" type="presParOf" srcId="{347BD097-B1E6-40BC-8393-A317F32445D4}" destId="{2F01B84D-0E92-45C5-B065-C18817C3EE6B}" srcOrd="8" destOrd="0" presId="urn:microsoft.com/office/officeart/2005/8/layout/lProcess2"/>
    <dgm:cxn modelId="{21ECC79B-A23F-4A9D-BA52-ECD35C178C1D}" type="presParOf" srcId="{5C50FBE9-B28C-4AE6-9666-C64CA9FDEA1F}" destId="{FE86D140-1110-449C-B834-A8EDB5E7E9C7}" srcOrd="1" destOrd="0" presId="urn:microsoft.com/office/officeart/2005/8/layout/lProcess2"/>
    <dgm:cxn modelId="{D0F1C0E6-AE78-4F09-A08B-20B8237DE383}" type="presParOf" srcId="{5C50FBE9-B28C-4AE6-9666-C64CA9FDEA1F}" destId="{000044BA-18AF-4BE6-B9A3-F6D1BB6C0647}" srcOrd="2" destOrd="0" presId="urn:microsoft.com/office/officeart/2005/8/layout/lProcess2"/>
    <dgm:cxn modelId="{260D8C67-8A5A-4D15-AFB9-0D8DC5E16EFF}" type="presParOf" srcId="{000044BA-18AF-4BE6-B9A3-F6D1BB6C0647}" destId="{D057B795-96F8-4D3D-A5F8-B3A4E5C8356D}" srcOrd="0" destOrd="0" presId="urn:microsoft.com/office/officeart/2005/8/layout/lProcess2"/>
    <dgm:cxn modelId="{78EB272B-9086-480B-A3E4-63A6F01AB39F}" type="presParOf" srcId="{000044BA-18AF-4BE6-B9A3-F6D1BB6C0647}" destId="{DE2F4614-4F9C-4CF7-8AB8-A9EBB725574D}" srcOrd="1" destOrd="0" presId="urn:microsoft.com/office/officeart/2005/8/layout/lProcess2"/>
    <dgm:cxn modelId="{8895B0FC-6343-4DDE-855A-CC55B50C5FCD}" type="presParOf" srcId="{000044BA-18AF-4BE6-B9A3-F6D1BB6C0647}" destId="{45D68586-91A5-4ADD-AD45-615A0654D2F1}" srcOrd="2" destOrd="0" presId="urn:microsoft.com/office/officeart/2005/8/layout/lProcess2"/>
    <dgm:cxn modelId="{FA336F9C-F1A0-4FDD-A1EA-330D6F641197}" type="presParOf" srcId="{45D68586-91A5-4ADD-AD45-615A0654D2F1}" destId="{1BD776AC-82AE-4D29-AE75-5F63588C9B6E}" srcOrd="0" destOrd="0" presId="urn:microsoft.com/office/officeart/2005/8/layout/lProcess2"/>
    <dgm:cxn modelId="{43C30602-E4CA-4BEB-8FB8-652C67F1D1D7}" type="presParOf" srcId="{1BD776AC-82AE-4D29-AE75-5F63588C9B6E}" destId="{F9C89BF9-245B-4EE9-B10F-4EB31FBB330A}" srcOrd="0" destOrd="0" presId="urn:microsoft.com/office/officeart/2005/8/layout/lProcess2"/>
    <dgm:cxn modelId="{1A731463-9AFA-43C6-A783-BED204606A34}" type="presParOf" srcId="{1BD776AC-82AE-4D29-AE75-5F63588C9B6E}" destId="{3859561D-08C2-4A54-8E8E-FA04DF665361}" srcOrd="1" destOrd="0" presId="urn:microsoft.com/office/officeart/2005/8/layout/lProcess2"/>
    <dgm:cxn modelId="{CD2F26D3-B7DD-49C2-8E0D-F0177CE078D8}" type="presParOf" srcId="{1BD776AC-82AE-4D29-AE75-5F63588C9B6E}" destId="{8AE18CF6-E5E1-4349-B0FF-AB1F70F76397}" srcOrd="2" destOrd="0" presId="urn:microsoft.com/office/officeart/2005/8/layout/lProcess2"/>
    <dgm:cxn modelId="{8F8C04B4-B8D4-4F0F-A26A-0F9BF52B328D}" type="presParOf" srcId="{1BD776AC-82AE-4D29-AE75-5F63588C9B6E}" destId="{FC9FF7DC-F6D8-426A-B021-B0605D74C355}" srcOrd="3" destOrd="0" presId="urn:microsoft.com/office/officeart/2005/8/layout/lProcess2"/>
    <dgm:cxn modelId="{2DCDACF0-48C5-4E76-82B9-289FECB5D745}" type="presParOf" srcId="{1BD776AC-82AE-4D29-AE75-5F63588C9B6E}" destId="{A5149F18-6FD6-41D1-814F-05BCB019DBA6}" srcOrd="4" destOrd="0" presId="urn:microsoft.com/office/officeart/2005/8/layout/lProcess2"/>
    <dgm:cxn modelId="{CD9870F6-0863-4AB6-981F-46FC0F76A431}" type="presParOf" srcId="{5C50FBE9-B28C-4AE6-9666-C64CA9FDEA1F}" destId="{D9881E7F-5205-49AB-85E7-1320F3AFBFA7}" srcOrd="3" destOrd="0" presId="urn:microsoft.com/office/officeart/2005/8/layout/lProcess2"/>
    <dgm:cxn modelId="{5CA3179D-19F2-4AFF-A3C0-14512DB82FD0}" type="presParOf" srcId="{5C50FBE9-B28C-4AE6-9666-C64CA9FDEA1F}" destId="{196351BC-A5D0-41E0-BB42-D581BAE77D75}" srcOrd="4" destOrd="0" presId="urn:microsoft.com/office/officeart/2005/8/layout/lProcess2"/>
    <dgm:cxn modelId="{2493000E-9233-43C1-8312-096D9A90CAFF}" type="presParOf" srcId="{196351BC-A5D0-41E0-BB42-D581BAE77D75}" destId="{F531A3BE-FB38-4377-9EC5-D5C2EDEC29BC}" srcOrd="0" destOrd="0" presId="urn:microsoft.com/office/officeart/2005/8/layout/lProcess2"/>
    <dgm:cxn modelId="{537F9792-E144-4EC7-B230-10A7CA1A416C}" type="presParOf" srcId="{196351BC-A5D0-41E0-BB42-D581BAE77D75}" destId="{E07B76CB-3999-4820-B57A-80B08D2E463F}" srcOrd="1" destOrd="0" presId="urn:microsoft.com/office/officeart/2005/8/layout/lProcess2"/>
    <dgm:cxn modelId="{1C755490-5814-44B5-B1A1-ACB4EFAC8B08}" type="presParOf" srcId="{196351BC-A5D0-41E0-BB42-D581BAE77D75}" destId="{663C7310-87C7-4471-B724-A55685589933}" srcOrd="2" destOrd="0" presId="urn:microsoft.com/office/officeart/2005/8/layout/lProcess2"/>
    <dgm:cxn modelId="{F0462FA8-E854-4617-8BA7-CF86AB39D777}" type="presParOf" srcId="{663C7310-87C7-4471-B724-A55685589933}" destId="{0CE02B3D-DEBF-4F54-81F4-9EA3B4CC5CD5}" srcOrd="0" destOrd="0" presId="urn:microsoft.com/office/officeart/2005/8/layout/lProcess2"/>
    <dgm:cxn modelId="{2858D2E7-AF36-4542-AFC7-6EB3C6EEA86A}" type="presParOf" srcId="{0CE02B3D-DEBF-4F54-81F4-9EA3B4CC5CD5}" destId="{BB51AACE-914A-4EE2-A808-0FF86CF6F984}" srcOrd="0" destOrd="0" presId="urn:microsoft.com/office/officeart/2005/8/layout/lProcess2"/>
    <dgm:cxn modelId="{3E59F70B-B903-45CA-ABD6-3DB2CBDC12C3}" type="presParOf" srcId="{0CE02B3D-DEBF-4F54-81F4-9EA3B4CC5CD5}" destId="{8820B3A7-8166-4E13-9273-54A37AF6FD90}" srcOrd="1" destOrd="0" presId="urn:microsoft.com/office/officeart/2005/8/layout/lProcess2"/>
    <dgm:cxn modelId="{2EA73247-250C-4505-A7A7-8326334D8237}" type="presParOf" srcId="{0CE02B3D-DEBF-4F54-81F4-9EA3B4CC5CD5}" destId="{E92BB50C-A580-4E7C-86B7-709CE2B68A8B}" srcOrd="2" destOrd="0" presId="urn:microsoft.com/office/officeart/2005/8/layout/lProcess2"/>
    <dgm:cxn modelId="{03CD9AB6-58CD-4146-9BA0-16B91CFC7976}" type="presParOf" srcId="{0CE02B3D-DEBF-4F54-81F4-9EA3B4CC5CD5}" destId="{43CC58DC-5E7B-4F2A-8117-157181DCCE56}" srcOrd="3" destOrd="0" presId="urn:microsoft.com/office/officeart/2005/8/layout/lProcess2"/>
    <dgm:cxn modelId="{148FDA96-73B9-4804-9A75-88586FCBC02A}" type="presParOf" srcId="{0CE02B3D-DEBF-4F54-81F4-9EA3B4CC5CD5}" destId="{EADB59E8-B4F3-44D6-9293-FC5BD54C5A13}" srcOrd="4" destOrd="0" presId="urn:microsoft.com/office/officeart/2005/8/layout/lProcess2"/>
    <dgm:cxn modelId="{E97DFE05-B6A9-42BE-9849-CD367036A2A7}" type="presParOf" srcId="{0CE02B3D-DEBF-4F54-81F4-9EA3B4CC5CD5}" destId="{ACF4F473-BE04-471F-8A0B-CE11899F0B26}" srcOrd="5" destOrd="0" presId="urn:microsoft.com/office/officeart/2005/8/layout/lProcess2"/>
    <dgm:cxn modelId="{C9AA3994-17D7-4931-BE8C-1FD069650AD8}" type="presParOf" srcId="{0CE02B3D-DEBF-4F54-81F4-9EA3B4CC5CD5}" destId="{2F901476-E1F1-4C78-898A-EB9EEEE58A47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9BBA12-DB0D-4938-8B0C-DF7B626886E4}" type="doc">
      <dgm:prSet loTypeId="urn:microsoft.com/office/officeart/2005/8/layout/vList3" loCatId="picture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453CB34-FB56-4C90-A161-DA1A4E05FB68}">
      <dgm:prSet/>
      <dgm:spPr/>
      <dgm:t>
        <a:bodyPr/>
        <a:lstStyle/>
        <a:p>
          <a:pPr rtl="0"/>
          <a:r>
            <a:rPr lang="ru-RU" dirty="0" smtClean="0"/>
            <a:t>Можно ли считать независимой оценку, осуществляемую учредителем, лицензиаром, органом управления независимой?</a:t>
          </a:r>
          <a:endParaRPr lang="ru-RU" dirty="0"/>
        </a:p>
      </dgm:t>
    </dgm:pt>
    <dgm:pt modelId="{C617BAFC-E273-4354-A1FC-AEE3D107560F}" type="parTrans" cxnId="{58C29EDF-2871-4864-82E8-B0A6285F681E}">
      <dgm:prSet/>
      <dgm:spPr/>
      <dgm:t>
        <a:bodyPr/>
        <a:lstStyle/>
        <a:p>
          <a:endParaRPr lang="ru-RU"/>
        </a:p>
      </dgm:t>
    </dgm:pt>
    <dgm:pt modelId="{48818468-517A-41B9-ACF3-C43FD197B10F}" type="sibTrans" cxnId="{58C29EDF-2871-4864-82E8-B0A6285F681E}">
      <dgm:prSet/>
      <dgm:spPr/>
      <dgm:t>
        <a:bodyPr/>
        <a:lstStyle/>
        <a:p>
          <a:endParaRPr lang="ru-RU"/>
        </a:p>
      </dgm:t>
    </dgm:pt>
    <dgm:pt modelId="{1CB3155F-6537-4984-A231-6EB8678883BA}" type="pres">
      <dgm:prSet presAssocID="{AB9BBA12-DB0D-4938-8B0C-DF7B626886E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5C7DB6-1875-4B90-9B3D-E5B4AA324DFB}" type="pres">
      <dgm:prSet presAssocID="{E453CB34-FB56-4C90-A161-DA1A4E05FB68}" presName="composite" presStyleCnt="0"/>
      <dgm:spPr/>
    </dgm:pt>
    <dgm:pt modelId="{5C1C31E2-DDB5-41BE-BD75-EB3D193A75B2}" type="pres">
      <dgm:prSet presAssocID="{E453CB34-FB56-4C90-A161-DA1A4E05FB68}" presName="imgShp" presStyleLbl="fgImgPlace1" presStyleIdx="0" presStyleCnt="1" custScaleX="62825" custScaleY="66992" custLinFactNeighborX="34646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  <dgm:t>
        <a:bodyPr/>
        <a:lstStyle/>
        <a:p>
          <a:endParaRPr lang="ru-RU"/>
        </a:p>
      </dgm:t>
    </dgm:pt>
    <dgm:pt modelId="{C7ABC9CA-D484-4971-82C0-3B9AC03639F3}" type="pres">
      <dgm:prSet presAssocID="{E453CB34-FB56-4C90-A161-DA1A4E05FB68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25F103-429B-4358-924E-CC754498C867}" type="presOf" srcId="{AB9BBA12-DB0D-4938-8B0C-DF7B626886E4}" destId="{1CB3155F-6537-4984-A231-6EB8678883BA}" srcOrd="0" destOrd="0" presId="urn:microsoft.com/office/officeart/2005/8/layout/vList3"/>
    <dgm:cxn modelId="{58C29EDF-2871-4864-82E8-B0A6285F681E}" srcId="{AB9BBA12-DB0D-4938-8B0C-DF7B626886E4}" destId="{E453CB34-FB56-4C90-A161-DA1A4E05FB68}" srcOrd="0" destOrd="0" parTransId="{C617BAFC-E273-4354-A1FC-AEE3D107560F}" sibTransId="{48818468-517A-41B9-ACF3-C43FD197B10F}"/>
    <dgm:cxn modelId="{3D154F25-97B8-4426-8099-D75921DA9167}" type="presOf" srcId="{E453CB34-FB56-4C90-A161-DA1A4E05FB68}" destId="{C7ABC9CA-D484-4971-82C0-3B9AC03639F3}" srcOrd="0" destOrd="0" presId="urn:microsoft.com/office/officeart/2005/8/layout/vList3"/>
    <dgm:cxn modelId="{5BD7FD9F-F38F-4A9C-ABB3-8AA0F7882AD4}" type="presParOf" srcId="{1CB3155F-6537-4984-A231-6EB8678883BA}" destId="{015C7DB6-1875-4B90-9B3D-E5B4AA324DFB}" srcOrd="0" destOrd="0" presId="urn:microsoft.com/office/officeart/2005/8/layout/vList3"/>
    <dgm:cxn modelId="{A1AC8645-ECDB-4534-A63E-030A671C154E}" type="presParOf" srcId="{015C7DB6-1875-4B90-9B3D-E5B4AA324DFB}" destId="{5C1C31E2-DDB5-41BE-BD75-EB3D193A75B2}" srcOrd="0" destOrd="0" presId="urn:microsoft.com/office/officeart/2005/8/layout/vList3"/>
    <dgm:cxn modelId="{14B2686B-3873-48E3-9226-E94E47EBEB3F}" type="presParOf" srcId="{015C7DB6-1875-4B90-9B3D-E5B4AA324DFB}" destId="{C7ABC9CA-D484-4971-82C0-3B9AC03639F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190A7C-08EC-4361-B613-9752BBA63572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C3DD1E0-B9D2-4568-970A-99366309C53F}">
      <dgm:prSet custT="1"/>
      <dgm:spPr/>
      <dgm:t>
        <a:bodyPr/>
        <a:lstStyle/>
        <a:p>
          <a:pPr algn="ctr" rtl="0"/>
          <a:r>
            <a:rPr lang="ru-RU" sz="2800" b="1" dirty="0" smtClean="0"/>
            <a:t>Повышение качества услуг</a:t>
          </a:r>
          <a:endParaRPr lang="ru-RU" sz="2800" b="1" dirty="0"/>
        </a:p>
      </dgm:t>
    </dgm:pt>
    <dgm:pt modelId="{5F42A7D3-E539-4FEC-9857-86B599213366}" type="parTrans" cxnId="{CBBF7032-D6F3-47CB-8C97-46FA9A8DA9EB}">
      <dgm:prSet/>
      <dgm:spPr/>
      <dgm:t>
        <a:bodyPr/>
        <a:lstStyle/>
        <a:p>
          <a:endParaRPr lang="ru-RU"/>
        </a:p>
      </dgm:t>
    </dgm:pt>
    <dgm:pt modelId="{8F94B84A-C66C-4720-836C-8ABCB491BBD4}" type="sibTrans" cxnId="{CBBF7032-D6F3-47CB-8C97-46FA9A8DA9EB}">
      <dgm:prSet/>
      <dgm:spPr/>
      <dgm:t>
        <a:bodyPr/>
        <a:lstStyle/>
        <a:p>
          <a:endParaRPr lang="ru-RU"/>
        </a:p>
      </dgm:t>
    </dgm:pt>
    <dgm:pt modelId="{CBFA4404-17D6-42D9-A1DE-986BC45FD34C}">
      <dgm:prSet/>
      <dgm:spPr/>
      <dgm:t>
        <a:bodyPr/>
        <a:lstStyle/>
        <a:p>
          <a:pPr rtl="0"/>
          <a:r>
            <a:rPr lang="ru-RU" smtClean="0"/>
            <a:t>Определение соответствия услуг заказу (государственному и социальному)</a:t>
          </a:r>
          <a:endParaRPr lang="ru-RU"/>
        </a:p>
      </dgm:t>
    </dgm:pt>
    <dgm:pt modelId="{DD74B4F7-3B1B-4C32-96D9-12170729C45F}" type="parTrans" cxnId="{9F4AC501-3A79-4BA8-808A-196C6461B2F4}">
      <dgm:prSet/>
      <dgm:spPr/>
      <dgm:t>
        <a:bodyPr/>
        <a:lstStyle/>
        <a:p>
          <a:endParaRPr lang="ru-RU"/>
        </a:p>
      </dgm:t>
    </dgm:pt>
    <dgm:pt modelId="{129C61F7-72AA-4A43-8EE6-E712A65782BE}" type="sibTrans" cxnId="{9F4AC501-3A79-4BA8-808A-196C6461B2F4}">
      <dgm:prSet/>
      <dgm:spPr/>
      <dgm:t>
        <a:bodyPr/>
        <a:lstStyle/>
        <a:p>
          <a:endParaRPr lang="ru-RU"/>
        </a:p>
      </dgm:t>
    </dgm:pt>
    <dgm:pt modelId="{139D07B9-5106-481F-A9BE-C7CDE08A7486}">
      <dgm:prSet/>
      <dgm:spPr/>
      <dgm:t>
        <a:bodyPr/>
        <a:lstStyle/>
        <a:p>
          <a:pPr rtl="0"/>
          <a:r>
            <a:rPr lang="ru-RU" dirty="0" smtClean="0"/>
            <a:t>Обеспечение </a:t>
          </a:r>
          <a:r>
            <a:rPr lang="ru-RU" dirty="0" err="1" smtClean="0"/>
            <a:t>стейкхолдеров</a:t>
          </a:r>
          <a:r>
            <a:rPr lang="ru-RU" dirty="0" smtClean="0"/>
            <a:t> информацией</a:t>
          </a:r>
          <a:endParaRPr lang="ru-RU" dirty="0"/>
        </a:p>
      </dgm:t>
    </dgm:pt>
    <dgm:pt modelId="{D825A1A9-0FFD-4D14-B514-50DD35BA49DA}" type="parTrans" cxnId="{96EAE480-E8E2-47CB-B3A1-BD4A3D922D47}">
      <dgm:prSet/>
      <dgm:spPr/>
      <dgm:t>
        <a:bodyPr/>
        <a:lstStyle/>
        <a:p>
          <a:endParaRPr lang="ru-RU"/>
        </a:p>
      </dgm:t>
    </dgm:pt>
    <dgm:pt modelId="{802A8188-5DAF-47BC-8A0B-37069FE8A921}" type="sibTrans" cxnId="{96EAE480-E8E2-47CB-B3A1-BD4A3D922D47}">
      <dgm:prSet/>
      <dgm:spPr/>
      <dgm:t>
        <a:bodyPr/>
        <a:lstStyle/>
        <a:p>
          <a:endParaRPr lang="ru-RU"/>
        </a:p>
      </dgm:t>
    </dgm:pt>
    <dgm:pt modelId="{5E29A5C4-A961-4C84-936D-11D237EB31A1}">
      <dgm:prSet/>
      <dgm:spPr/>
      <dgm:t>
        <a:bodyPr/>
        <a:lstStyle/>
        <a:p>
          <a:pPr rtl="0"/>
          <a:r>
            <a:rPr lang="ru-RU" i="1" dirty="0" smtClean="0"/>
            <a:t>управленцы – принятие решений, разработка программ развития</a:t>
          </a:r>
          <a:endParaRPr lang="ru-RU" i="1" dirty="0"/>
        </a:p>
      </dgm:t>
    </dgm:pt>
    <dgm:pt modelId="{9B3EA533-059A-4084-9F42-9FA03BDF582E}" type="parTrans" cxnId="{40D9DB92-FA41-4C26-9120-01411A6E73FC}">
      <dgm:prSet/>
      <dgm:spPr/>
      <dgm:t>
        <a:bodyPr/>
        <a:lstStyle/>
        <a:p>
          <a:endParaRPr lang="ru-RU"/>
        </a:p>
      </dgm:t>
    </dgm:pt>
    <dgm:pt modelId="{82D479D3-80FF-49EE-814A-21ECE48BD89E}" type="sibTrans" cxnId="{40D9DB92-FA41-4C26-9120-01411A6E73FC}">
      <dgm:prSet/>
      <dgm:spPr/>
      <dgm:t>
        <a:bodyPr/>
        <a:lstStyle/>
        <a:p>
          <a:endParaRPr lang="ru-RU"/>
        </a:p>
      </dgm:t>
    </dgm:pt>
    <dgm:pt modelId="{70F524FF-3185-45E4-A703-7A0C87032CC4}">
      <dgm:prSet/>
      <dgm:spPr/>
      <dgm:t>
        <a:bodyPr/>
        <a:lstStyle/>
        <a:p>
          <a:pPr rtl="0"/>
          <a:r>
            <a:rPr lang="ru-RU" dirty="0" smtClean="0"/>
            <a:t>Активизация общественного участия в управлении социальной сферой, повышение гражданской активности населения</a:t>
          </a:r>
          <a:endParaRPr lang="ru-RU" dirty="0"/>
        </a:p>
      </dgm:t>
    </dgm:pt>
    <dgm:pt modelId="{DCE41553-A484-48C4-BEE3-11DB8CF26E33}" type="parTrans" cxnId="{82419014-729E-456D-9231-DE9B0128A8FC}">
      <dgm:prSet/>
      <dgm:spPr/>
      <dgm:t>
        <a:bodyPr/>
        <a:lstStyle/>
        <a:p>
          <a:endParaRPr lang="ru-RU"/>
        </a:p>
      </dgm:t>
    </dgm:pt>
    <dgm:pt modelId="{D5F6FFBA-F2BD-4CD9-B8B6-6714790E33E4}" type="sibTrans" cxnId="{82419014-729E-456D-9231-DE9B0128A8FC}">
      <dgm:prSet/>
      <dgm:spPr/>
      <dgm:t>
        <a:bodyPr/>
        <a:lstStyle/>
        <a:p>
          <a:endParaRPr lang="ru-RU"/>
        </a:p>
      </dgm:t>
    </dgm:pt>
    <dgm:pt modelId="{56CCF5DB-835C-4558-9683-28E8B28AA32E}">
      <dgm:prSet/>
      <dgm:spPr/>
      <dgm:t>
        <a:bodyPr/>
        <a:lstStyle/>
        <a:p>
          <a:pPr rtl="0"/>
          <a:r>
            <a:rPr lang="ru-RU" smtClean="0"/>
            <a:t>Повышение конкурентоспособности организаций социальной сферы и реализуемых ими программ и проектов</a:t>
          </a:r>
          <a:endParaRPr lang="ru-RU"/>
        </a:p>
      </dgm:t>
    </dgm:pt>
    <dgm:pt modelId="{4121C194-35F5-43AF-8A69-0B36585E0C18}" type="parTrans" cxnId="{FDCEF9F0-3E39-4E85-8140-2FD14D92D5B1}">
      <dgm:prSet/>
      <dgm:spPr/>
      <dgm:t>
        <a:bodyPr/>
        <a:lstStyle/>
        <a:p>
          <a:endParaRPr lang="ru-RU"/>
        </a:p>
      </dgm:t>
    </dgm:pt>
    <dgm:pt modelId="{B407D5A4-D01E-4B80-8258-0F8A0898E49A}" type="sibTrans" cxnId="{FDCEF9F0-3E39-4E85-8140-2FD14D92D5B1}">
      <dgm:prSet/>
      <dgm:spPr/>
      <dgm:t>
        <a:bodyPr/>
        <a:lstStyle/>
        <a:p>
          <a:endParaRPr lang="ru-RU"/>
        </a:p>
      </dgm:t>
    </dgm:pt>
    <dgm:pt modelId="{D90B5A4E-6189-403A-A48F-03B48ED1CF82}">
      <dgm:prSet/>
      <dgm:spPr/>
      <dgm:t>
        <a:bodyPr/>
        <a:lstStyle/>
        <a:p>
          <a:pPr rtl="0"/>
          <a:r>
            <a:rPr lang="ru-RU" i="1" dirty="0" smtClean="0"/>
            <a:t>потребители – выбор</a:t>
          </a:r>
          <a:endParaRPr lang="ru-RU" i="1" dirty="0"/>
        </a:p>
      </dgm:t>
    </dgm:pt>
    <dgm:pt modelId="{6644F620-3B3E-42FB-A198-FB4B304F8295}" type="parTrans" cxnId="{499A52EB-01BC-4561-A318-F29C060932FD}">
      <dgm:prSet/>
      <dgm:spPr/>
      <dgm:t>
        <a:bodyPr/>
        <a:lstStyle/>
        <a:p>
          <a:endParaRPr lang="ru-RU"/>
        </a:p>
      </dgm:t>
    </dgm:pt>
    <dgm:pt modelId="{6A1ACFDC-710F-467E-8F09-2EA51D15B0BB}" type="sibTrans" cxnId="{499A52EB-01BC-4561-A318-F29C060932FD}">
      <dgm:prSet/>
      <dgm:spPr/>
      <dgm:t>
        <a:bodyPr/>
        <a:lstStyle/>
        <a:p>
          <a:endParaRPr lang="ru-RU"/>
        </a:p>
      </dgm:t>
    </dgm:pt>
    <dgm:pt modelId="{5109ED49-B559-4A16-94E4-63DCDD123FAB}" type="pres">
      <dgm:prSet presAssocID="{1D190A7C-08EC-4361-B613-9752BBA635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3F8CA4-648A-4BFC-8397-1F15814E1378}" type="pres">
      <dgm:prSet presAssocID="{7C3DD1E0-B9D2-4568-970A-99366309C53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5DB89F-20D9-43EC-9F22-E319FA695263}" type="pres">
      <dgm:prSet presAssocID="{7C3DD1E0-B9D2-4568-970A-99366309C53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640AC5-B9B7-45C6-A8D8-29C94CF28D72}" type="presOf" srcId="{7C3DD1E0-B9D2-4568-970A-99366309C53F}" destId="{793F8CA4-648A-4BFC-8397-1F15814E1378}" srcOrd="0" destOrd="0" presId="urn:microsoft.com/office/officeart/2005/8/layout/vList2"/>
    <dgm:cxn modelId="{257C0238-6615-4740-8A5E-1522B79A62F8}" type="presOf" srcId="{70F524FF-3185-45E4-A703-7A0C87032CC4}" destId="{B45DB89F-20D9-43EC-9F22-E319FA695263}" srcOrd="0" destOrd="4" presId="urn:microsoft.com/office/officeart/2005/8/layout/vList2"/>
    <dgm:cxn modelId="{A375EBD3-24F0-4716-A8E7-174036F16632}" type="presOf" srcId="{5E29A5C4-A961-4C84-936D-11D237EB31A1}" destId="{B45DB89F-20D9-43EC-9F22-E319FA695263}" srcOrd="0" destOrd="3" presId="urn:microsoft.com/office/officeart/2005/8/layout/vList2"/>
    <dgm:cxn modelId="{CBBF7032-D6F3-47CB-8C97-46FA9A8DA9EB}" srcId="{1D190A7C-08EC-4361-B613-9752BBA63572}" destId="{7C3DD1E0-B9D2-4568-970A-99366309C53F}" srcOrd="0" destOrd="0" parTransId="{5F42A7D3-E539-4FEC-9857-86B599213366}" sibTransId="{8F94B84A-C66C-4720-836C-8ABCB491BBD4}"/>
    <dgm:cxn modelId="{499A52EB-01BC-4561-A318-F29C060932FD}" srcId="{139D07B9-5106-481F-A9BE-C7CDE08A7486}" destId="{D90B5A4E-6189-403A-A48F-03B48ED1CF82}" srcOrd="0" destOrd="0" parTransId="{6644F620-3B3E-42FB-A198-FB4B304F8295}" sibTransId="{6A1ACFDC-710F-467E-8F09-2EA51D15B0BB}"/>
    <dgm:cxn modelId="{96EAE480-E8E2-47CB-B3A1-BD4A3D922D47}" srcId="{7C3DD1E0-B9D2-4568-970A-99366309C53F}" destId="{139D07B9-5106-481F-A9BE-C7CDE08A7486}" srcOrd="1" destOrd="0" parTransId="{D825A1A9-0FFD-4D14-B514-50DD35BA49DA}" sibTransId="{802A8188-5DAF-47BC-8A0B-37069FE8A921}"/>
    <dgm:cxn modelId="{806390BE-BE92-4D1A-9282-C9A3410D5806}" type="presOf" srcId="{CBFA4404-17D6-42D9-A1DE-986BC45FD34C}" destId="{B45DB89F-20D9-43EC-9F22-E319FA695263}" srcOrd="0" destOrd="0" presId="urn:microsoft.com/office/officeart/2005/8/layout/vList2"/>
    <dgm:cxn modelId="{770EC919-3114-4EDC-87D8-3FDBED5B891B}" type="presOf" srcId="{D90B5A4E-6189-403A-A48F-03B48ED1CF82}" destId="{B45DB89F-20D9-43EC-9F22-E319FA695263}" srcOrd="0" destOrd="2" presId="urn:microsoft.com/office/officeart/2005/8/layout/vList2"/>
    <dgm:cxn modelId="{FDCEF9F0-3E39-4E85-8140-2FD14D92D5B1}" srcId="{7C3DD1E0-B9D2-4568-970A-99366309C53F}" destId="{56CCF5DB-835C-4558-9683-28E8B28AA32E}" srcOrd="3" destOrd="0" parTransId="{4121C194-35F5-43AF-8A69-0B36585E0C18}" sibTransId="{B407D5A4-D01E-4B80-8258-0F8A0898E49A}"/>
    <dgm:cxn modelId="{40D9DB92-FA41-4C26-9120-01411A6E73FC}" srcId="{139D07B9-5106-481F-A9BE-C7CDE08A7486}" destId="{5E29A5C4-A961-4C84-936D-11D237EB31A1}" srcOrd="1" destOrd="0" parTransId="{9B3EA533-059A-4084-9F42-9FA03BDF582E}" sibTransId="{82D479D3-80FF-49EE-814A-21ECE48BD89E}"/>
    <dgm:cxn modelId="{9F4AC501-3A79-4BA8-808A-196C6461B2F4}" srcId="{7C3DD1E0-B9D2-4568-970A-99366309C53F}" destId="{CBFA4404-17D6-42D9-A1DE-986BC45FD34C}" srcOrd="0" destOrd="0" parTransId="{DD74B4F7-3B1B-4C32-96D9-12170729C45F}" sibTransId="{129C61F7-72AA-4A43-8EE6-E712A65782BE}"/>
    <dgm:cxn modelId="{82419014-729E-456D-9231-DE9B0128A8FC}" srcId="{7C3DD1E0-B9D2-4568-970A-99366309C53F}" destId="{70F524FF-3185-45E4-A703-7A0C87032CC4}" srcOrd="2" destOrd="0" parTransId="{DCE41553-A484-48C4-BEE3-11DB8CF26E33}" sibTransId="{D5F6FFBA-F2BD-4CD9-B8B6-6714790E33E4}"/>
    <dgm:cxn modelId="{882F13A8-FDD0-487B-9F8A-1FA9AF9FB9D1}" type="presOf" srcId="{1D190A7C-08EC-4361-B613-9752BBA63572}" destId="{5109ED49-B559-4A16-94E4-63DCDD123FAB}" srcOrd="0" destOrd="0" presId="urn:microsoft.com/office/officeart/2005/8/layout/vList2"/>
    <dgm:cxn modelId="{45758F02-AA6C-4B5F-B588-7D9BCD394EA2}" type="presOf" srcId="{139D07B9-5106-481F-A9BE-C7CDE08A7486}" destId="{B45DB89F-20D9-43EC-9F22-E319FA695263}" srcOrd="0" destOrd="1" presId="urn:microsoft.com/office/officeart/2005/8/layout/vList2"/>
    <dgm:cxn modelId="{DA6A4471-5C9A-40B5-A841-2396A1CBC721}" type="presOf" srcId="{56CCF5DB-835C-4558-9683-28E8B28AA32E}" destId="{B45DB89F-20D9-43EC-9F22-E319FA695263}" srcOrd="0" destOrd="5" presId="urn:microsoft.com/office/officeart/2005/8/layout/vList2"/>
    <dgm:cxn modelId="{F5F43D4A-58F6-49DA-BF80-AB222F85F475}" type="presParOf" srcId="{5109ED49-B559-4A16-94E4-63DCDD123FAB}" destId="{793F8CA4-648A-4BFC-8397-1F15814E1378}" srcOrd="0" destOrd="0" presId="urn:microsoft.com/office/officeart/2005/8/layout/vList2"/>
    <dgm:cxn modelId="{4F65A2D8-F749-478B-93D5-D8D41093B11A}" type="presParOf" srcId="{5109ED49-B559-4A16-94E4-63DCDD123FAB}" destId="{B45DB89F-20D9-43EC-9F22-E319FA695263}" srcOrd="1" destOrd="0" presId="urn:microsoft.com/office/officeart/2005/8/layout/vList2"/>
  </dgm:cxnLst>
  <dgm:bg/>
  <dgm:whole>
    <a:ln>
      <a:solidFill>
        <a:schemeClr val="accent2">
          <a:shade val="80000"/>
          <a:hueOff val="0"/>
          <a:satOff val="0"/>
          <a:lumOff val="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E73B8E-6DBA-43AC-9879-F216469625ED}" type="doc">
      <dgm:prSet loTypeId="urn:microsoft.com/office/officeart/2008/layout/SquareAccent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F2911AE-0B50-4A0F-B427-5D8F18845F38}">
      <dgm:prSet/>
      <dgm:spPr/>
      <dgm:t>
        <a:bodyPr/>
        <a:lstStyle/>
        <a:p>
          <a:pPr rtl="0"/>
          <a:r>
            <a:rPr lang="ru-RU" b="1" dirty="0" smtClean="0"/>
            <a:t>Организации</a:t>
          </a:r>
          <a:r>
            <a:rPr lang="ru-RU" dirty="0" smtClean="0"/>
            <a:t>, оказывающие социальные услуги в сфере:</a:t>
          </a:r>
          <a:endParaRPr lang="ru-RU" dirty="0"/>
        </a:p>
      </dgm:t>
    </dgm:pt>
    <dgm:pt modelId="{23B57BA8-C0AC-4BE4-8F10-94CE4FF2906E}" type="parTrans" cxnId="{453F260E-82AE-4B92-99FE-9A74DB5E23E0}">
      <dgm:prSet/>
      <dgm:spPr/>
      <dgm:t>
        <a:bodyPr/>
        <a:lstStyle/>
        <a:p>
          <a:endParaRPr lang="ru-RU"/>
        </a:p>
      </dgm:t>
    </dgm:pt>
    <dgm:pt modelId="{A6EC6E70-7E55-4B23-949C-1BFB84AEB632}" type="sibTrans" cxnId="{453F260E-82AE-4B92-99FE-9A74DB5E23E0}">
      <dgm:prSet/>
      <dgm:spPr/>
      <dgm:t>
        <a:bodyPr/>
        <a:lstStyle/>
        <a:p>
          <a:endParaRPr lang="ru-RU"/>
        </a:p>
      </dgm:t>
    </dgm:pt>
    <dgm:pt modelId="{D2704161-9EA8-49AA-BB76-E7E37AF04388}">
      <dgm:prSet/>
      <dgm:spPr/>
      <dgm:t>
        <a:bodyPr/>
        <a:lstStyle/>
        <a:p>
          <a:pPr rtl="0"/>
          <a:r>
            <a:rPr lang="ru-RU" smtClean="0"/>
            <a:t>Культуры</a:t>
          </a:r>
          <a:endParaRPr lang="ru-RU"/>
        </a:p>
      </dgm:t>
    </dgm:pt>
    <dgm:pt modelId="{CD21E2D1-01B3-418E-8B61-0A34343FC25F}" type="parTrans" cxnId="{6941F1E9-CD73-4E30-88A2-5F559BAB6DD4}">
      <dgm:prSet/>
      <dgm:spPr/>
      <dgm:t>
        <a:bodyPr/>
        <a:lstStyle/>
        <a:p>
          <a:endParaRPr lang="ru-RU"/>
        </a:p>
      </dgm:t>
    </dgm:pt>
    <dgm:pt modelId="{2717DDF2-5B9E-4B64-9929-896E68031F5E}" type="sibTrans" cxnId="{6941F1E9-CD73-4E30-88A2-5F559BAB6DD4}">
      <dgm:prSet/>
      <dgm:spPr/>
      <dgm:t>
        <a:bodyPr/>
        <a:lstStyle/>
        <a:p>
          <a:endParaRPr lang="ru-RU"/>
        </a:p>
      </dgm:t>
    </dgm:pt>
    <dgm:pt modelId="{19FC5503-02F3-428A-BF71-90C52FC60A3D}">
      <dgm:prSet/>
      <dgm:spPr/>
      <dgm:t>
        <a:bodyPr/>
        <a:lstStyle/>
        <a:p>
          <a:pPr rtl="0"/>
          <a:r>
            <a:rPr lang="ru-RU" smtClean="0"/>
            <a:t>Социального обслуживания</a:t>
          </a:r>
          <a:endParaRPr lang="ru-RU"/>
        </a:p>
      </dgm:t>
    </dgm:pt>
    <dgm:pt modelId="{464B9620-BB9C-4BBC-8E90-AA0ADAC8F472}" type="parTrans" cxnId="{5C8701B8-A491-4F94-A8D3-AE7FAB6AE74B}">
      <dgm:prSet/>
      <dgm:spPr/>
      <dgm:t>
        <a:bodyPr/>
        <a:lstStyle/>
        <a:p>
          <a:endParaRPr lang="ru-RU"/>
        </a:p>
      </dgm:t>
    </dgm:pt>
    <dgm:pt modelId="{A92E82E6-D4BF-4B87-9800-5E14DAD6F632}" type="sibTrans" cxnId="{5C8701B8-A491-4F94-A8D3-AE7FAB6AE74B}">
      <dgm:prSet/>
      <dgm:spPr/>
      <dgm:t>
        <a:bodyPr/>
        <a:lstStyle/>
        <a:p>
          <a:endParaRPr lang="ru-RU"/>
        </a:p>
      </dgm:t>
    </dgm:pt>
    <dgm:pt modelId="{7CA7FE23-CAC7-4FF2-A195-218D87D44A97}">
      <dgm:prSet/>
      <dgm:spPr/>
      <dgm:t>
        <a:bodyPr/>
        <a:lstStyle/>
        <a:p>
          <a:pPr rtl="0"/>
          <a:r>
            <a:rPr lang="ru-RU" smtClean="0"/>
            <a:t>Медицины</a:t>
          </a:r>
          <a:endParaRPr lang="ru-RU"/>
        </a:p>
      </dgm:t>
    </dgm:pt>
    <dgm:pt modelId="{C9198C12-34CA-4D8F-B04F-B76FA3ADE47C}" type="parTrans" cxnId="{BF78FDEF-EF78-4F28-9A46-4688BFF82F6B}">
      <dgm:prSet/>
      <dgm:spPr/>
      <dgm:t>
        <a:bodyPr/>
        <a:lstStyle/>
        <a:p>
          <a:endParaRPr lang="ru-RU"/>
        </a:p>
      </dgm:t>
    </dgm:pt>
    <dgm:pt modelId="{BFD448AC-94DD-436B-8554-13FF25C0D4F3}" type="sibTrans" cxnId="{BF78FDEF-EF78-4F28-9A46-4688BFF82F6B}">
      <dgm:prSet/>
      <dgm:spPr/>
      <dgm:t>
        <a:bodyPr/>
        <a:lstStyle/>
        <a:p>
          <a:endParaRPr lang="ru-RU"/>
        </a:p>
      </dgm:t>
    </dgm:pt>
    <dgm:pt modelId="{438F17FE-D65F-4C93-AC96-DCE7ED455863}">
      <dgm:prSet/>
      <dgm:spPr/>
      <dgm:t>
        <a:bodyPr/>
        <a:lstStyle/>
        <a:p>
          <a:pPr rtl="0"/>
          <a:r>
            <a:rPr lang="ru-RU" smtClean="0"/>
            <a:t>Образования </a:t>
          </a:r>
          <a:endParaRPr lang="ru-RU"/>
        </a:p>
      </dgm:t>
    </dgm:pt>
    <dgm:pt modelId="{59DCFB20-7804-4C06-8EDF-C96EDC66E343}" type="parTrans" cxnId="{24C80303-BE46-46DD-B4B1-FAD622C4301F}">
      <dgm:prSet/>
      <dgm:spPr/>
      <dgm:t>
        <a:bodyPr/>
        <a:lstStyle/>
        <a:p>
          <a:endParaRPr lang="ru-RU"/>
        </a:p>
      </dgm:t>
    </dgm:pt>
    <dgm:pt modelId="{3D4EB5BE-9E7B-4E80-9064-3361FA35EF0D}" type="sibTrans" cxnId="{24C80303-BE46-46DD-B4B1-FAD622C4301F}">
      <dgm:prSet/>
      <dgm:spPr/>
      <dgm:t>
        <a:bodyPr/>
        <a:lstStyle/>
        <a:p>
          <a:endParaRPr lang="ru-RU"/>
        </a:p>
      </dgm:t>
    </dgm:pt>
    <dgm:pt modelId="{02C9761F-937E-490D-A877-6AD9EC0C43C9}" type="pres">
      <dgm:prSet presAssocID="{0EE73B8E-6DBA-43AC-9879-F216469625ED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07F697B-9B87-4F27-AA45-8A11CA2AF5EB}" type="pres">
      <dgm:prSet presAssocID="{EF2911AE-0B50-4A0F-B427-5D8F18845F38}" presName="root" presStyleCnt="0">
        <dgm:presLayoutVars>
          <dgm:chMax/>
          <dgm:chPref/>
        </dgm:presLayoutVars>
      </dgm:prSet>
      <dgm:spPr/>
    </dgm:pt>
    <dgm:pt modelId="{01DD6C4A-3585-49B8-A9D0-E16739F843A3}" type="pres">
      <dgm:prSet presAssocID="{EF2911AE-0B50-4A0F-B427-5D8F18845F38}" presName="rootComposite" presStyleCnt="0">
        <dgm:presLayoutVars/>
      </dgm:prSet>
      <dgm:spPr/>
    </dgm:pt>
    <dgm:pt modelId="{B6491C97-5697-437F-915F-78BF3DF3E0CE}" type="pres">
      <dgm:prSet presAssocID="{EF2911AE-0B50-4A0F-B427-5D8F18845F38}" presName="ParentAccent" presStyleLbl="alignNode1" presStyleIdx="0" presStyleCnt="1"/>
      <dgm:spPr/>
    </dgm:pt>
    <dgm:pt modelId="{99F4F983-FBEA-4E16-97CD-67A7457B407B}" type="pres">
      <dgm:prSet presAssocID="{EF2911AE-0B50-4A0F-B427-5D8F18845F38}" presName="ParentSmallAccent" presStyleLbl="fgAcc1" presStyleIdx="0" presStyleCnt="1"/>
      <dgm:spPr/>
    </dgm:pt>
    <dgm:pt modelId="{89E6AC69-F82C-4059-A29E-75EBDF70FEDB}" type="pres">
      <dgm:prSet presAssocID="{EF2911AE-0B50-4A0F-B427-5D8F18845F38}" presName="Parent" presStyleLbl="revTx" presStyleIdx="0" presStyleCnt="5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40A54-F82B-4196-B212-044E6E534DD9}" type="pres">
      <dgm:prSet presAssocID="{EF2911AE-0B50-4A0F-B427-5D8F18845F38}" presName="childShape" presStyleCnt="0">
        <dgm:presLayoutVars>
          <dgm:chMax val="0"/>
          <dgm:chPref val="0"/>
        </dgm:presLayoutVars>
      </dgm:prSet>
      <dgm:spPr/>
    </dgm:pt>
    <dgm:pt modelId="{BC9A4978-FDCF-4AA1-B44C-0191FAF6E3BB}" type="pres">
      <dgm:prSet presAssocID="{D2704161-9EA8-49AA-BB76-E7E37AF04388}" presName="childComposite" presStyleCnt="0">
        <dgm:presLayoutVars>
          <dgm:chMax val="0"/>
          <dgm:chPref val="0"/>
        </dgm:presLayoutVars>
      </dgm:prSet>
      <dgm:spPr/>
    </dgm:pt>
    <dgm:pt modelId="{17D203B2-F9DB-4416-9E62-08E6DDD8700C}" type="pres">
      <dgm:prSet presAssocID="{D2704161-9EA8-49AA-BB76-E7E37AF04388}" presName="ChildAccent" presStyleLbl="solidFgAcc1" presStyleIdx="0" presStyleCnt="4"/>
      <dgm:spPr/>
    </dgm:pt>
    <dgm:pt modelId="{EC9EEFE8-569A-4A78-B79B-88DC111B4CEF}" type="pres">
      <dgm:prSet presAssocID="{D2704161-9EA8-49AA-BB76-E7E37AF04388}" presName="Child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5164A6-2942-4094-8C1A-99E8C0779F03}" type="pres">
      <dgm:prSet presAssocID="{19FC5503-02F3-428A-BF71-90C52FC60A3D}" presName="childComposite" presStyleCnt="0">
        <dgm:presLayoutVars>
          <dgm:chMax val="0"/>
          <dgm:chPref val="0"/>
        </dgm:presLayoutVars>
      </dgm:prSet>
      <dgm:spPr/>
    </dgm:pt>
    <dgm:pt modelId="{869CC400-82E6-445D-85DF-8E49F07E7B78}" type="pres">
      <dgm:prSet presAssocID="{19FC5503-02F3-428A-BF71-90C52FC60A3D}" presName="ChildAccent" presStyleLbl="solidFgAcc1" presStyleIdx="1" presStyleCnt="4"/>
      <dgm:spPr/>
    </dgm:pt>
    <dgm:pt modelId="{C4879AF8-A9C8-4B23-97A7-80F2ED3D165C}" type="pres">
      <dgm:prSet presAssocID="{19FC5503-02F3-428A-BF71-90C52FC60A3D}" presName="Child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F297C-2332-435F-89FD-645405856AF5}" type="pres">
      <dgm:prSet presAssocID="{7CA7FE23-CAC7-4FF2-A195-218D87D44A97}" presName="childComposite" presStyleCnt="0">
        <dgm:presLayoutVars>
          <dgm:chMax val="0"/>
          <dgm:chPref val="0"/>
        </dgm:presLayoutVars>
      </dgm:prSet>
      <dgm:spPr/>
    </dgm:pt>
    <dgm:pt modelId="{A8C42A24-97A6-4B09-BC9A-0B7486D0C218}" type="pres">
      <dgm:prSet presAssocID="{7CA7FE23-CAC7-4FF2-A195-218D87D44A97}" presName="ChildAccent" presStyleLbl="solidFgAcc1" presStyleIdx="2" presStyleCnt="4"/>
      <dgm:spPr/>
    </dgm:pt>
    <dgm:pt modelId="{341BA301-8F07-42E4-A715-26E904AB7AC1}" type="pres">
      <dgm:prSet presAssocID="{7CA7FE23-CAC7-4FF2-A195-218D87D44A97}" presName="Child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5830CB-F6EB-4BA5-90BC-0331CCA61169}" type="pres">
      <dgm:prSet presAssocID="{438F17FE-D65F-4C93-AC96-DCE7ED455863}" presName="childComposite" presStyleCnt="0">
        <dgm:presLayoutVars>
          <dgm:chMax val="0"/>
          <dgm:chPref val="0"/>
        </dgm:presLayoutVars>
      </dgm:prSet>
      <dgm:spPr/>
    </dgm:pt>
    <dgm:pt modelId="{5EFA1EB9-ABA3-448B-A38B-5605CC8ED31C}" type="pres">
      <dgm:prSet presAssocID="{438F17FE-D65F-4C93-AC96-DCE7ED455863}" presName="ChildAccent" presStyleLbl="solidFgAcc1" presStyleIdx="3" presStyleCnt="4"/>
      <dgm:spPr/>
    </dgm:pt>
    <dgm:pt modelId="{12917D6C-CB31-454C-B44F-FD87BF62E871}" type="pres">
      <dgm:prSet presAssocID="{438F17FE-D65F-4C93-AC96-DCE7ED455863}" presName="Child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9CA085-F558-4145-A631-BAF9FAE9D315}" type="presOf" srcId="{19FC5503-02F3-428A-BF71-90C52FC60A3D}" destId="{C4879AF8-A9C8-4B23-97A7-80F2ED3D165C}" srcOrd="0" destOrd="0" presId="urn:microsoft.com/office/officeart/2008/layout/SquareAccentList"/>
    <dgm:cxn modelId="{6912863E-A74F-4B93-9F9A-CAF82616C9BC}" type="presOf" srcId="{EF2911AE-0B50-4A0F-B427-5D8F18845F38}" destId="{89E6AC69-F82C-4059-A29E-75EBDF70FEDB}" srcOrd="0" destOrd="0" presId="urn:microsoft.com/office/officeart/2008/layout/SquareAccentList"/>
    <dgm:cxn modelId="{85860F67-B54D-4CC5-87EC-3F1168AF6F96}" type="presOf" srcId="{438F17FE-D65F-4C93-AC96-DCE7ED455863}" destId="{12917D6C-CB31-454C-B44F-FD87BF62E871}" srcOrd="0" destOrd="0" presId="urn:microsoft.com/office/officeart/2008/layout/SquareAccentList"/>
    <dgm:cxn modelId="{BF78FDEF-EF78-4F28-9A46-4688BFF82F6B}" srcId="{EF2911AE-0B50-4A0F-B427-5D8F18845F38}" destId="{7CA7FE23-CAC7-4FF2-A195-218D87D44A97}" srcOrd="2" destOrd="0" parTransId="{C9198C12-34CA-4D8F-B04F-B76FA3ADE47C}" sibTransId="{BFD448AC-94DD-436B-8554-13FF25C0D4F3}"/>
    <dgm:cxn modelId="{453F260E-82AE-4B92-99FE-9A74DB5E23E0}" srcId="{0EE73B8E-6DBA-43AC-9879-F216469625ED}" destId="{EF2911AE-0B50-4A0F-B427-5D8F18845F38}" srcOrd="0" destOrd="0" parTransId="{23B57BA8-C0AC-4BE4-8F10-94CE4FF2906E}" sibTransId="{A6EC6E70-7E55-4B23-949C-1BFB84AEB632}"/>
    <dgm:cxn modelId="{5C8701B8-A491-4F94-A8D3-AE7FAB6AE74B}" srcId="{EF2911AE-0B50-4A0F-B427-5D8F18845F38}" destId="{19FC5503-02F3-428A-BF71-90C52FC60A3D}" srcOrd="1" destOrd="0" parTransId="{464B9620-BB9C-4BBC-8E90-AA0ADAC8F472}" sibTransId="{A92E82E6-D4BF-4B87-9800-5E14DAD6F632}"/>
    <dgm:cxn modelId="{6941F1E9-CD73-4E30-88A2-5F559BAB6DD4}" srcId="{EF2911AE-0B50-4A0F-B427-5D8F18845F38}" destId="{D2704161-9EA8-49AA-BB76-E7E37AF04388}" srcOrd="0" destOrd="0" parTransId="{CD21E2D1-01B3-418E-8B61-0A34343FC25F}" sibTransId="{2717DDF2-5B9E-4B64-9929-896E68031F5E}"/>
    <dgm:cxn modelId="{25BD44E4-BFF9-48C8-B20C-853D43B7ED0E}" type="presOf" srcId="{D2704161-9EA8-49AA-BB76-E7E37AF04388}" destId="{EC9EEFE8-569A-4A78-B79B-88DC111B4CEF}" srcOrd="0" destOrd="0" presId="urn:microsoft.com/office/officeart/2008/layout/SquareAccentList"/>
    <dgm:cxn modelId="{24C80303-BE46-46DD-B4B1-FAD622C4301F}" srcId="{EF2911AE-0B50-4A0F-B427-5D8F18845F38}" destId="{438F17FE-D65F-4C93-AC96-DCE7ED455863}" srcOrd="3" destOrd="0" parTransId="{59DCFB20-7804-4C06-8EDF-C96EDC66E343}" sibTransId="{3D4EB5BE-9E7B-4E80-9064-3361FA35EF0D}"/>
    <dgm:cxn modelId="{4934C87E-CAED-4A57-8703-1020A89FF602}" type="presOf" srcId="{7CA7FE23-CAC7-4FF2-A195-218D87D44A97}" destId="{341BA301-8F07-42E4-A715-26E904AB7AC1}" srcOrd="0" destOrd="0" presId="urn:microsoft.com/office/officeart/2008/layout/SquareAccentList"/>
    <dgm:cxn modelId="{87B5BD55-08C1-4B4F-AB02-A645685B56BB}" type="presOf" srcId="{0EE73B8E-6DBA-43AC-9879-F216469625ED}" destId="{02C9761F-937E-490D-A877-6AD9EC0C43C9}" srcOrd="0" destOrd="0" presId="urn:microsoft.com/office/officeart/2008/layout/SquareAccentList"/>
    <dgm:cxn modelId="{B8B27188-84CC-4194-B51F-CEF4BB1E08E1}" type="presParOf" srcId="{02C9761F-937E-490D-A877-6AD9EC0C43C9}" destId="{607F697B-9B87-4F27-AA45-8A11CA2AF5EB}" srcOrd="0" destOrd="0" presId="urn:microsoft.com/office/officeart/2008/layout/SquareAccentList"/>
    <dgm:cxn modelId="{3A0A4055-A6DE-4752-85DE-8A6F78141816}" type="presParOf" srcId="{607F697B-9B87-4F27-AA45-8A11CA2AF5EB}" destId="{01DD6C4A-3585-49B8-A9D0-E16739F843A3}" srcOrd="0" destOrd="0" presId="urn:microsoft.com/office/officeart/2008/layout/SquareAccentList"/>
    <dgm:cxn modelId="{62D503FA-BB5F-448A-9AA0-746973496F54}" type="presParOf" srcId="{01DD6C4A-3585-49B8-A9D0-E16739F843A3}" destId="{B6491C97-5697-437F-915F-78BF3DF3E0CE}" srcOrd="0" destOrd="0" presId="urn:microsoft.com/office/officeart/2008/layout/SquareAccentList"/>
    <dgm:cxn modelId="{55A32EEE-59FF-4A34-B522-96868B10E11D}" type="presParOf" srcId="{01DD6C4A-3585-49B8-A9D0-E16739F843A3}" destId="{99F4F983-FBEA-4E16-97CD-67A7457B407B}" srcOrd="1" destOrd="0" presId="urn:microsoft.com/office/officeart/2008/layout/SquareAccentList"/>
    <dgm:cxn modelId="{0D946655-007B-4328-B27B-6BD5168032B8}" type="presParOf" srcId="{01DD6C4A-3585-49B8-A9D0-E16739F843A3}" destId="{89E6AC69-F82C-4059-A29E-75EBDF70FEDB}" srcOrd="2" destOrd="0" presId="urn:microsoft.com/office/officeart/2008/layout/SquareAccentList"/>
    <dgm:cxn modelId="{5D757E01-6140-4277-9F36-55F46F699337}" type="presParOf" srcId="{607F697B-9B87-4F27-AA45-8A11CA2AF5EB}" destId="{F1240A54-F82B-4196-B212-044E6E534DD9}" srcOrd="1" destOrd="0" presId="urn:microsoft.com/office/officeart/2008/layout/SquareAccentList"/>
    <dgm:cxn modelId="{6CA60BC3-5802-4FC4-A7B5-8086CDC8BF94}" type="presParOf" srcId="{F1240A54-F82B-4196-B212-044E6E534DD9}" destId="{BC9A4978-FDCF-4AA1-B44C-0191FAF6E3BB}" srcOrd="0" destOrd="0" presId="urn:microsoft.com/office/officeart/2008/layout/SquareAccentList"/>
    <dgm:cxn modelId="{E95AD90C-7A91-4A01-ACF1-3C2889B9ED64}" type="presParOf" srcId="{BC9A4978-FDCF-4AA1-B44C-0191FAF6E3BB}" destId="{17D203B2-F9DB-4416-9E62-08E6DDD8700C}" srcOrd="0" destOrd="0" presId="urn:microsoft.com/office/officeart/2008/layout/SquareAccentList"/>
    <dgm:cxn modelId="{74F59CA6-6FD3-4616-B514-32027E7A4275}" type="presParOf" srcId="{BC9A4978-FDCF-4AA1-B44C-0191FAF6E3BB}" destId="{EC9EEFE8-569A-4A78-B79B-88DC111B4CEF}" srcOrd="1" destOrd="0" presId="urn:microsoft.com/office/officeart/2008/layout/SquareAccentList"/>
    <dgm:cxn modelId="{02621AC3-3639-4711-854C-7D3429D5ACB2}" type="presParOf" srcId="{F1240A54-F82B-4196-B212-044E6E534DD9}" destId="{175164A6-2942-4094-8C1A-99E8C0779F03}" srcOrd="1" destOrd="0" presId="urn:microsoft.com/office/officeart/2008/layout/SquareAccentList"/>
    <dgm:cxn modelId="{C6BBE6CA-D0D2-4E93-B42D-EFECFD78B81A}" type="presParOf" srcId="{175164A6-2942-4094-8C1A-99E8C0779F03}" destId="{869CC400-82E6-445D-85DF-8E49F07E7B78}" srcOrd="0" destOrd="0" presId="urn:microsoft.com/office/officeart/2008/layout/SquareAccentList"/>
    <dgm:cxn modelId="{560EA688-8A51-49E4-B919-BCACE326BD79}" type="presParOf" srcId="{175164A6-2942-4094-8C1A-99E8C0779F03}" destId="{C4879AF8-A9C8-4B23-97A7-80F2ED3D165C}" srcOrd="1" destOrd="0" presId="urn:microsoft.com/office/officeart/2008/layout/SquareAccentList"/>
    <dgm:cxn modelId="{53144C5A-0961-4DF1-AF2F-D317BC811F56}" type="presParOf" srcId="{F1240A54-F82B-4196-B212-044E6E534DD9}" destId="{6F9F297C-2332-435F-89FD-645405856AF5}" srcOrd="2" destOrd="0" presId="urn:microsoft.com/office/officeart/2008/layout/SquareAccentList"/>
    <dgm:cxn modelId="{2AF53A7C-F4D1-494D-9CE1-77994A2B62B3}" type="presParOf" srcId="{6F9F297C-2332-435F-89FD-645405856AF5}" destId="{A8C42A24-97A6-4B09-BC9A-0B7486D0C218}" srcOrd="0" destOrd="0" presId="urn:microsoft.com/office/officeart/2008/layout/SquareAccentList"/>
    <dgm:cxn modelId="{0E392456-1A87-4D0B-BF8C-D1625E9BC479}" type="presParOf" srcId="{6F9F297C-2332-435F-89FD-645405856AF5}" destId="{341BA301-8F07-42E4-A715-26E904AB7AC1}" srcOrd="1" destOrd="0" presId="urn:microsoft.com/office/officeart/2008/layout/SquareAccentList"/>
    <dgm:cxn modelId="{B40731CB-CB7A-44D8-9022-6158DE5BF629}" type="presParOf" srcId="{F1240A54-F82B-4196-B212-044E6E534DD9}" destId="{C75830CB-F6EB-4BA5-90BC-0331CCA61169}" srcOrd="3" destOrd="0" presId="urn:microsoft.com/office/officeart/2008/layout/SquareAccentList"/>
    <dgm:cxn modelId="{52A62D57-8E94-4707-A80A-C4A295095D88}" type="presParOf" srcId="{C75830CB-F6EB-4BA5-90BC-0331CCA61169}" destId="{5EFA1EB9-ABA3-448B-A38B-5605CC8ED31C}" srcOrd="0" destOrd="0" presId="urn:microsoft.com/office/officeart/2008/layout/SquareAccentList"/>
    <dgm:cxn modelId="{8D6AE2EB-1826-456E-8F88-8E7F8A86273B}" type="presParOf" srcId="{C75830CB-F6EB-4BA5-90BC-0331CCA61169}" destId="{12917D6C-CB31-454C-B44F-FD87BF62E87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5536EA-D408-4288-8163-F6E4DFFCFE95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B485103B-525E-409A-96D6-D2AE610B3E17}">
      <dgm:prSet/>
      <dgm:spPr/>
      <dgm:t>
        <a:bodyPr/>
        <a:lstStyle/>
        <a:p>
          <a:pPr rtl="0"/>
          <a:r>
            <a:rPr lang="ru-RU" smtClean="0"/>
            <a:t>Культуры</a:t>
          </a:r>
          <a:endParaRPr lang="ru-RU"/>
        </a:p>
      </dgm:t>
    </dgm:pt>
    <dgm:pt modelId="{454925CF-497D-473A-B0A7-7137B5283F2C}" type="parTrans" cxnId="{09E5F74B-D5C2-40A4-A0D5-D898CBB8B0DE}">
      <dgm:prSet/>
      <dgm:spPr/>
      <dgm:t>
        <a:bodyPr/>
        <a:lstStyle/>
        <a:p>
          <a:endParaRPr lang="ru-RU"/>
        </a:p>
      </dgm:t>
    </dgm:pt>
    <dgm:pt modelId="{145A3891-5EE4-459B-8281-A12B491D20CD}" type="sibTrans" cxnId="{09E5F74B-D5C2-40A4-A0D5-D898CBB8B0DE}">
      <dgm:prSet/>
      <dgm:spPr/>
      <dgm:t>
        <a:bodyPr/>
        <a:lstStyle/>
        <a:p>
          <a:endParaRPr lang="ru-RU"/>
        </a:p>
      </dgm:t>
    </dgm:pt>
    <dgm:pt modelId="{2CF20202-EB39-49A6-99EE-BBF2569E08FB}">
      <dgm:prSet/>
      <dgm:spPr/>
      <dgm:t>
        <a:bodyPr/>
        <a:lstStyle/>
        <a:p>
          <a:pPr rtl="0"/>
          <a:r>
            <a:rPr lang="ru-RU" smtClean="0"/>
            <a:t>Социального обслуживания</a:t>
          </a:r>
          <a:endParaRPr lang="ru-RU"/>
        </a:p>
      </dgm:t>
    </dgm:pt>
    <dgm:pt modelId="{4DA6B74A-1CEA-4AC1-9D6B-55C04065115E}" type="parTrans" cxnId="{21C4DC05-84D9-48CC-B567-529B35F47B4F}">
      <dgm:prSet/>
      <dgm:spPr/>
      <dgm:t>
        <a:bodyPr/>
        <a:lstStyle/>
        <a:p>
          <a:endParaRPr lang="ru-RU"/>
        </a:p>
      </dgm:t>
    </dgm:pt>
    <dgm:pt modelId="{EAEE3FD7-C717-4295-A252-686539624720}" type="sibTrans" cxnId="{21C4DC05-84D9-48CC-B567-529B35F47B4F}">
      <dgm:prSet/>
      <dgm:spPr/>
      <dgm:t>
        <a:bodyPr/>
        <a:lstStyle/>
        <a:p>
          <a:endParaRPr lang="ru-RU"/>
        </a:p>
      </dgm:t>
    </dgm:pt>
    <dgm:pt modelId="{DBB2B791-7EB4-476C-9D78-E761BA5438B1}">
      <dgm:prSet/>
      <dgm:spPr/>
      <dgm:t>
        <a:bodyPr/>
        <a:lstStyle/>
        <a:p>
          <a:pPr rtl="0"/>
          <a:r>
            <a:rPr lang="ru-RU" smtClean="0"/>
            <a:t>Медицины</a:t>
          </a:r>
          <a:endParaRPr lang="ru-RU"/>
        </a:p>
      </dgm:t>
    </dgm:pt>
    <dgm:pt modelId="{59F13E5C-E8D1-4D45-9139-9957980D57AD}" type="parTrans" cxnId="{E0E2E95B-4069-4633-AA77-67DB5226F8FC}">
      <dgm:prSet/>
      <dgm:spPr/>
      <dgm:t>
        <a:bodyPr/>
        <a:lstStyle/>
        <a:p>
          <a:endParaRPr lang="ru-RU"/>
        </a:p>
      </dgm:t>
    </dgm:pt>
    <dgm:pt modelId="{457A1E51-223E-4EBB-BC47-CF983C125385}" type="sibTrans" cxnId="{E0E2E95B-4069-4633-AA77-67DB5226F8FC}">
      <dgm:prSet/>
      <dgm:spPr/>
      <dgm:t>
        <a:bodyPr/>
        <a:lstStyle/>
        <a:p>
          <a:endParaRPr lang="ru-RU"/>
        </a:p>
      </dgm:t>
    </dgm:pt>
    <dgm:pt modelId="{6AB0689F-C96A-4A8E-98EB-4BF99FE0552C}">
      <dgm:prSet/>
      <dgm:spPr/>
      <dgm:t>
        <a:bodyPr/>
        <a:lstStyle/>
        <a:p>
          <a:pPr rtl="0"/>
          <a:r>
            <a:rPr lang="ru-RU" dirty="0" smtClean="0"/>
            <a:t>Качество подготовки обучающихся</a:t>
          </a:r>
          <a:endParaRPr lang="ru-RU" dirty="0"/>
        </a:p>
      </dgm:t>
    </dgm:pt>
    <dgm:pt modelId="{8854F803-7F52-4002-8F39-173C48BAEA24}" type="parTrans" cxnId="{AD4905B1-BB5A-40C1-BC45-E40A2FC11366}">
      <dgm:prSet/>
      <dgm:spPr/>
      <dgm:t>
        <a:bodyPr/>
        <a:lstStyle/>
        <a:p>
          <a:endParaRPr lang="ru-RU"/>
        </a:p>
      </dgm:t>
    </dgm:pt>
    <dgm:pt modelId="{39A0171F-CB0F-42D3-941B-C367CFD32443}" type="sibTrans" cxnId="{AD4905B1-BB5A-40C1-BC45-E40A2FC11366}">
      <dgm:prSet/>
      <dgm:spPr/>
      <dgm:t>
        <a:bodyPr/>
        <a:lstStyle/>
        <a:p>
          <a:endParaRPr lang="ru-RU"/>
        </a:p>
      </dgm:t>
    </dgm:pt>
    <dgm:pt modelId="{873D7559-7515-4C68-9C63-1DD2C431F544}">
      <dgm:prSet/>
      <dgm:spPr/>
      <dgm:t>
        <a:bodyPr/>
        <a:lstStyle/>
        <a:p>
          <a:pPr rtl="0"/>
          <a:r>
            <a:rPr lang="ru-RU" smtClean="0"/>
            <a:t>Качество образовательной деятельности</a:t>
          </a:r>
          <a:endParaRPr lang="ru-RU"/>
        </a:p>
      </dgm:t>
    </dgm:pt>
    <dgm:pt modelId="{421E24C3-0E99-4361-A920-C53A2A29A9C5}" type="parTrans" cxnId="{D123C452-BA4C-4FE5-A976-6FF6F5F05B2E}">
      <dgm:prSet/>
      <dgm:spPr/>
      <dgm:t>
        <a:bodyPr/>
        <a:lstStyle/>
        <a:p>
          <a:endParaRPr lang="ru-RU"/>
        </a:p>
      </dgm:t>
    </dgm:pt>
    <dgm:pt modelId="{25E4FC11-23DD-4E3E-8E37-FE4AA10DE2AA}" type="sibTrans" cxnId="{D123C452-BA4C-4FE5-A976-6FF6F5F05B2E}">
      <dgm:prSet/>
      <dgm:spPr/>
      <dgm:t>
        <a:bodyPr/>
        <a:lstStyle/>
        <a:p>
          <a:endParaRPr lang="ru-RU"/>
        </a:p>
      </dgm:t>
    </dgm:pt>
    <dgm:pt modelId="{601BAF1B-F306-4397-AAD1-FA6EB3D714D6}">
      <dgm:prSet/>
      <dgm:spPr/>
      <dgm:t>
        <a:bodyPr/>
        <a:lstStyle/>
        <a:p>
          <a:pPr rtl="0"/>
          <a:r>
            <a:rPr lang="ru-RU" b="1" dirty="0" smtClean="0"/>
            <a:t>Условия</a:t>
          </a:r>
          <a:r>
            <a:rPr lang="ru-RU" dirty="0" smtClean="0"/>
            <a:t> оказания услуг в сфере:</a:t>
          </a:r>
          <a:endParaRPr lang="ru-RU" dirty="0"/>
        </a:p>
      </dgm:t>
    </dgm:pt>
    <dgm:pt modelId="{3681C16D-0BCC-4B0C-B559-1B31E832E63D}" type="sibTrans" cxnId="{B7A6063C-B4F7-4878-915A-BB93EBD6237B}">
      <dgm:prSet/>
      <dgm:spPr/>
      <dgm:t>
        <a:bodyPr/>
        <a:lstStyle/>
        <a:p>
          <a:endParaRPr lang="ru-RU"/>
        </a:p>
      </dgm:t>
    </dgm:pt>
    <dgm:pt modelId="{316D1896-43F0-434A-9B95-B09AA9FB1A4C}" type="parTrans" cxnId="{B7A6063C-B4F7-4878-915A-BB93EBD6237B}">
      <dgm:prSet/>
      <dgm:spPr/>
      <dgm:t>
        <a:bodyPr/>
        <a:lstStyle/>
        <a:p>
          <a:endParaRPr lang="ru-RU"/>
        </a:p>
      </dgm:t>
    </dgm:pt>
    <dgm:pt modelId="{0B3B1848-5BC9-463F-92CD-656809619BF4}" type="pres">
      <dgm:prSet presAssocID="{615536EA-D408-4288-8163-F6E4DFFCFE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0CE5D7-64C2-4D6D-A52D-65F617D522AB}" type="pres">
      <dgm:prSet presAssocID="{601BAF1B-F306-4397-AAD1-FA6EB3D714D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3BA7B-4D43-4931-90AC-F3E7F09D22F5}" type="pres">
      <dgm:prSet presAssocID="{601BAF1B-F306-4397-AAD1-FA6EB3D714D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1424C-C807-4B9F-81F9-61AEB4DF9CAE}" type="pres">
      <dgm:prSet presAssocID="{6AB0689F-C96A-4A8E-98EB-4BF99FE0552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06C8B1-64C7-41D9-8A92-AB9C5AD853BE}" type="pres">
      <dgm:prSet presAssocID="{39A0171F-CB0F-42D3-941B-C367CFD32443}" presName="spacer" presStyleCnt="0"/>
      <dgm:spPr/>
    </dgm:pt>
    <dgm:pt modelId="{AFC8B98C-F06C-4FAC-A0FA-81B1B7043534}" type="pres">
      <dgm:prSet presAssocID="{873D7559-7515-4C68-9C63-1DD2C431F5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E0BBBE-BF6E-4576-89EB-207603E3A1FC}" type="presOf" srcId="{B485103B-525E-409A-96D6-D2AE610B3E17}" destId="{0A33BA7B-4D43-4931-90AC-F3E7F09D22F5}" srcOrd="0" destOrd="0" presId="urn:microsoft.com/office/officeart/2005/8/layout/vList2"/>
    <dgm:cxn modelId="{D6F96237-7C16-48CE-8197-DC0766E6AFE0}" type="presOf" srcId="{601BAF1B-F306-4397-AAD1-FA6EB3D714D6}" destId="{5B0CE5D7-64C2-4D6D-A52D-65F617D522AB}" srcOrd="0" destOrd="0" presId="urn:microsoft.com/office/officeart/2005/8/layout/vList2"/>
    <dgm:cxn modelId="{E0E2E95B-4069-4633-AA77-67DB5226F8FC}" srcId="{601BAF1B-F306-4397-AAD1-FA6EB3D714D6}" destId="{DBB2B791-7EB4-476C-9D78-E761BA5438B1}" srcOrd="2" destOrd="0" parTransId="{59F13E5C-E8D1-4D45-9139-9957980D57AD}" sibTransId="{457A1E51-223E-4EBB-BC47-CF983C125385}"/>
    <dgm:cxn modelId="{D123C452-BA4C-4FE5-A976-6FF6F5F05B2E}" srcId="{615536EA-D408-4288-8163-F6E4DFFCFE95}" destId="{873D7559-7515-4C68-9C63-1DD2C431F544}" srcOrd="2" destOrd="0" parTransId="{421E24C3-0E99-4361-A920-C53A2A29A9C5}" sibTransId="{25E4FC11-23DD-4E3E-8E37-FE4AA10DE2AA}"/>
    <dgm:cxn modelId="{B7A6063C-B4F7-4878-915A-BB93EBD6237B}" srcId="{615536EA-D408-4288-8163-F6E4DFFCFE95}" destId="{601BAF1B-F306-4397-AAD1-FA6EB3D714D6}" srcOrd="0" destOrd="0" parTransId="{316D1896-43F0-434A-9B95-B09AA9FB1A4C}" sibTransId="{3681C16D-0BCC-4B0C-B559-1B31E832E63D}"/>
    <dgm:cxn modelId="{8D2F3468-3452-4840-B5F0-51A070614F81}" type="presOf" srcId="{2CF20202-EB39-49A6-99EE-BBF2569E08FB}" destId="{0A33BA7B-4D43-4931-90AC-F3E7F09D22F5}" srcOrd="0" destOrd="1" presId="urn:microsoft.com/office/officeart/2005/8/layout/vList2"/>
    <dgm:cxn modelId="{D7B7BD56-12E3-4A6A-9A0D-BF52539A0B1E}" type="presOf" srcId="{6AB0689F-C96A-4A8E-98EB-4BF99FE0552C}" destId="{8A61424C-C807-4B9F-81F9-61AEB4DF9CAE}" srcOrd="0" destOrd="0" presId="urn:microsoft.com/office/officeart/2005/8/layout/vList2"/>
    <dgm:cxn modelId="{AD4905B1-BB5A-40C1-BC45-E40A2FC11366}" srcId="{615536EA-D408-4288-8163-F6E4DFFCFE95}" destId="{6AB0689F-C96A-4A8E-98EB-4BF99FE0552C}" srcOrd="1" destOrd="0" parTransId="{8854F803-7F52-4002-8F39-173C48BAEA24}" sibTransId="{39A0171F-CB0F-42D3-941B-C367CFD32443}"/>
    <dgm:cxn modelId="{09E5F74B-D5C2-40A4-A0D5-D898CBB8B0DE}" srcId="{601BAF1B-F306-4397-AAD1-FA6EB3D714D6}" destId="{B485103B-525E-409A-96D6-D2AE610B3E17}" srcOrd="0" destOrd="0" parTransId="{454925CF-497D-473A-B0A7-7137B5283F2C}" sibTransId="{145A3891-5EE4-459B-8281-A12B491D20CD}"/>
    <dgm:cxn modelId="{78DC1331-C2DC-4E97-973B-63350D8B1690}" type="presOf" srcId="{873D7559-7515-4C68-9C63-1DD2C431F544}" destId="{AFC8B98C-F06C-4FAC-A0FA-81B1B7043534}" srcOrd="0" destOrd="0" presId="urn:microsoft.com/office/officeart/2005/8/layout/vList2"/>
    <dgm:cxn modelId="{957D4FCA-44E8-4FEE-8800-E55C8DA64134}" type="presOf" srcId="{DBB2B791-7EB4-476C-9D78-E761BA5438B1}" destId="{0A33BA7B-4D43-4931-90AC-F3E7F09D22F5}" srcOrd="0" destOrd="2" presId="urn:microsoft.com/office/officeart/2005/8/layout/vList2"/>
    <dgm:cxn modelId="{CCD738BE-08A6-47A6-827E-665A5D1C1F54}" type="presOf" srcId="{615536EA-D408-4288-8163-F6E4DFFCFE95}" destId="{0B3B1848-5BC9-463F-92CD-656809619BF4}" srcOrd="0" destOrd="0" presId="urn:microsoft.com/office/officeart/2005/8/layout/vList2"/>
    <dgm:cxn modelId="{21C4DC05-84D9-48CC-B567-529B35F47B4F}" srcId="{601BAF1B-F306-4397-AAD1-FA6EB3D714D6}" destId="{2CF20202-EB39-49A6-99EE-BBF2569E08FB}" srcOrd="1" destOrd="0" parTransId="{4DA6B74A-1CEA-4AC1-9D6B-55C04065115E}" sibTransId="{EAEE3FD7-C717-4295-A252-686539624720}"/>
    <dgm:cxn modelId="{89347829-DA5E-486E-A1CF-E51A9C75E6B7}" type="presParOf" srcId="{0B3B1848-5BC9-463F-92CD-656809619BF4}" destId="{5B0CE5D7-64C2-4D6D-A52D-65F617D522AB}" srcOrd="0" destOrd="0" presId="urn:microsoft.com/office/officeart/2005/8/layout/vList2"/>
    <dgm:cxn modelId="{C9AB0753-0858-4956-8398-062D39C89466}" type="presParOf" srcId="{0B3B1848-5BC9-463F-92CD-656809619BF4}" destId="{0A33BA7B-4D43-4931-90AC-F3E7F09D22F5}" srcOrd="1" destOrd="0" presId="urn:microsoft.com/office/officeart/2005/8/layout/vList2"/>
    <dgm:cxn modelId="{3C33BF50-08A7-492A-BC8E-C3D8DECA1DE1}" type="presParOf" srcId="{0B3B1848-5BC9-463F-92CD-656809619BF4}" destId="{8A61424C-C807-4B9F-81F9-61AEB4DF9CAE}" srcOrd="2" destOrd="0" presId="urn:microsoft.com/office/officeart/2005/8/layout/vList2"/>
    <dgm:cxn modelId="{712F61C6-0D76-40DA-8E07-7D2EDD9CD3D0}" type="presParOf" srcId="{0B3B1848-5BC9-463F-92CD-656809619BF4}" destId="{6306C8B1-64C7-41D9-8A92-AB9C5AD853BE}" srcOrd="3" destOrd="0" presId="urn:microsoft.com/office/officeart/2005/8/layout/vList2"/>
    <dgm:cxn modelId="{899EE8FB-A6E3-4514-BA7C-772967D2AAF9}" type="presParOf" srcId="{0B3B1848-5BC9-463F-92CD-656809619BF4}" destId="{AFC8B98C-F06C-4FAC-A0FA-81B1B704353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87C9B3-C92B-4405-968A-20958ED3A44B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DC3CCD76-6C67-4EFF-A628-7251D118E1B8}">
      <dgm:prSet/>
      <dgm:spPr/>
      <dgm:t>
        <a:bodyPr/>
        <a:lstStyle/>
        <a:p>
          <a:pPr algn="ctr" rtl="0"/>
          <a:r>
            <a:rPr lang="ru-RU" smtClean="0"/>
            <a:t>Заказчик</a:t>
          </a:r>
          <a:endParaRPr lang="ru-RU"/>
        </a:p>
      </dgm:t>
    </dgm:pt>
    <dgm:pt modelId="{FDB4E108-B08F-4A1F-B7B8-A01A4FDFD98F}" type="parTrans" cxnId="{0A7081DB-12F4-42A3-B451-0EF797217551}">
      <dgm:prSet/>
      <dgm:spPr/>
      <dgm:t>
        <a:bodyPr/>
        <a:lstStyle/>
        <a:p>
          <a:pPr algn="ctr"/>
          <a:endParaRPr lang="ru-RU"/>
        </a:p>
      </dgm:t>
    </dgm:pt>
    <dgm:pt modelId="{128277CD-6652-4A50-A28E-C9F483B32DBC}" type="sibTrans" cxnId="{0A7081DB-12F4-42A3-B451-0EF797217551}">
      <dgm:prSet/>
      <dgm:spPr/>
      <dgm:t>
        <a:bodyPr/>
        <a:lstStyle/>
        <a:p>
          <a:pPr algn="ctr"/>
          <a:endParaRPr lang="ru-RU"/>
        </a:p>
      </dgm:t>
    </dgm:pt>
    <dgm:pt modelId="{4AF45D2F-A309-4795-91B5-41503887CAED}">
      <dgm:prSet/>
      <dgm:spPr/>
      <dgm:t>
        <a:bodyPr/>
        <a:lstStyle/>
        <a:p>
          <a:pPr algn="ctr" rtl="0"/>
          <a:r>
            <a:rPr lang="ru-RU" smtClean="0"/>
            <a:t>Оператор</a:t>
          </a:r>
          <a:endParaRPr lang="ru-RU"/>
        </a:p>
      </dgm:t>
    </dgm:pt>
    <dgm:pt modelId="{14650952-FA44-4C32-B518-3CD301689966}" type="parTrans" cxnId="{AD8FB544-02E8-4763-B7B0-B2CA939424C0}">
      <dgm:prSet/>
      <dgm:spPr/>
      <dgm:t>
        <a:bodyPr/>
        <a:lstStyle/>
        <a:p>
          <a:pPr algn="ctr"/>
          <a:endParaRPr lang="ru-RU"/>
        </a:p>
      </dgm:t>
    </dgm:pt>
    <dgm:pt modelId="{004AF29E-7F40-4985-84BD-B165FF3665A5}" type="sibTrans" cxnId="{AD8FB544-02E8-4763-B7B0-B2CA939424C0}">
      <dgm:prSet/>
      <dgm:spPr/>
      <dgm:t>
        <a:bodyPr/>
        <a:lstStyle/>
        <a:p>
          <a:pPr algn="ctr"/>
          <a:endParaRPr lang="ru-RU"/>
        </a:p>
      </dgm:t>
    </dgm:pt>
    <dgm:pt modelId="{27ACA0BA-A594-4A08-BD23-51C43D21E4BE}">
      <dgm:prSet/>
      <dgm:spPr/>
      <dgm:t>
        <a:bodyPr/>
        <a:lstStyle/>
        <a:p>
          <a:pPr algn="ctr" rtl="0"/>
          <a:r>
            <a:rPr lang="ru-RU" smtClean="0"/>
            <a:t>Эксперт</a:t>
          </a:r>
          <a:endParaRPr lang="ru-RU"/>
        </a:p>
      </dgm:t>
    </dgm:pt>
    <dgm:pt modelId="{3B57C712-B974-48FC-B90E-2799DAB8E693}" type="parTrans" cxnId="{726D32F3-5505-4A35-B214-714E5A059377}">
      <dgm:prSet/>
      <dgm:spPr/>
      <dgm:t>
        <a:bodyPr/>
        <a:lstStyle/>
        <a:p>
          <a:pPr algn="ctr"/>
          <a:endParaRPr lang="ru-RU"/>
        </a:p>
      </dgm:t>
    </dgm:pt>
    <dgm:pt modelId="{57BB4A10-58E2-4702-A427-4ADF52CCF2DD}" type="sibTrans" cxnId="{726D32F3-5505-4A35-B214-714E5A059377}">
      <dgm:prSet/>
      <dgm:spPr/>
      <dgm:t>
        <a:bodyPr/>
        <a:lstStyle/>
        <a:p>
          <a:pPr algn="ctr"/>
          <a:endParaRPr lang="ru-RU"/>
        </a:p>
      </dgm:t>
    </dgm:pt>
    <dgm:pt modelId="{DDC008DA-4E8F-48F0-A304-E19041FDA83B}" type="pres">
      <dgm:prSet presAssocID="{4F87C9B3-C92B-4405-968A-20958ED3A4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A7C666-9D22-4595-9737-6ACD2D48760B}" type="pres">
      <dgm:prSet presAssocID="{DC3CCD76-6C67-4EFF-A628-7251D118E1B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5C22E7-FBD3-4F9D-9D72-18F622E01644}" type="pres">
      <dgm:prSet presAssocID="{128277CD-6652-4A50-A28E-C9F483B32DBC}" presName="spacer" presStyleCnt="0"/>
      <dgm:spPr/>
    </dgm:pt>
    <dgm:pt modelId="{B125CE41-854B-400A-B056-4C2094A6CBF0}" type="pres">
      <dgm:prSet presAssocID="{4AF45D2F-A309-4795-91B5-41503887CAE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72858-5562-44A3-9A97-C880AF046278}" type="pres">
      <dgm:prSet presAssocID="{004AF29E-7F40-4985-84BD-B165FF3665A5}" presName="spacer" presStyleCnt="0"/>
      <dgm:spPr/>
    </dgm:pt>
    <dgm:pt modelId="{094985C8-7424-4880-A7DC-E33DBC02169F}" type="pres">
      <dgm:prSet presAssocID="{27ACA0BA-A594-4A08-BD23-51C43D21E4B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868349-7E1D-4650-9582-9F5459F2481E}" type="presOf" srcId="{4AF45D2F-A309-4795-91B5-41503887CAED}" destId="{B125CE41-854B-400A-B056-4C2094A6CBF0}" srcOrd="0" destOrd="0" presId="urn:microsoft.com/office/officeart/2005/8/layout/vList2"/>
    <dgm:cxn modelId="{726D32F3-5505-4A35-B214-714E5A059377}" srcId="{4F87C9B3-C92B-4405-968A-20958ED3A44B}" destId="{27ACA0BA-A594-4A08-BD23-51C43D21E4BE}" srcOrd="2" destOrd="0" parTransId="{3B57C712-B974-48FC-B90E-2799DAB8E693}" sibTransId="{57BB4A10-58E2-4702-A427-4ADF52CCF2DD}"/>
    <dgm:cxn modelId="{5A00C2C6-0397-4482-90C3-AD373656D887}" type="presOf" srcId="{4F87C9B3-C92B-4405-968A-20958ED3A44B}" destId="{DDC008DA-4E8F-48F0-A304-E19041FDA83B}" srcOrd="0" destOrd="0" presId="urn:microsoft.com/office/officeart/2005/8/layout/vList2"/>
    <dgm:cxn modelId="{C1A43A58-F050-4035-95B9-D3321BCC3320}" type="presOf" srcId="{DC3CCD76-6C67-4EFF-A628-7251D118E1B8}" destId="{E3A7C666-9D22-4595-9737-6ACD2D48760B}" srcOrd="0" destOrd="0" presId="urn:microsoft.com/office/officeart/2005/8/layout/vList2"/>
    <dgm:cxn modelId="{D5A07DD4-5BFB-4013-BF62-22C7E0529F8A}" type="presOf" srcId="{27ACA0BA-A594-4A08-BD23-51C43D21E4BE}" destId="{094985C8-7424-4880-A7DC-E33DBC02169F}" srcOrd="0" destOrd="0" presId="urn:microsoft.com/office/officeart/2005/8/layout/vList2"/>
    <dgm:cxn modelId="{AD8FB544-02E8-4763-B7B0-B2CA939424C0}" srcId="{4F87C9B3-C92B-4405-968A-20958ED3A44B}" destId="{4AF45D2F-A309-4795-91B5-41503887CAED}" srcOrd="1" destOrd="0" parTransId="{14650952-FA44-4C32-B518-3CD301689966}" sibTransId="{004AF29E-7F40-4985-84BD-B165FF3665A5}"/>
    <dgm:cxn modelId="{0A7081DB-12F4-42A3-B451-0EF797217551}" srcId="{4F87C9B3-C92B-4405-968A-20958ED3A44B}" destId="{DC3CCD76-6C67-4EFF-A628-7251D118E1B8}" srcOrd="0" destOrd="0" parTransId="{FDB4E108-B08F-4A1F-B7B8-A01A4FDFD98F}" sibTransId="{128277CD-6652-4A50-A28E-C9F483B32DBC}"/>
    <dgm:cxn modelId="{92962C5B-CE10-471C-89EF-B0CAE1921C0C}" type="presParOf" srcId="{DDC008DA-4E8F-48F0-A304-E19041FDA83B}" destId="{E3A7C666-9D22-4595-9737-6ACD2D48760B}" srcOrd="0" destOrd="0" presId="urn:microsoft.com/office/officeart/2005/8/layout/vList2"/>
    <dgm:cxn modelId="{FEE18710-A6E3-40FD-8746-5F587FA83FAC}" type="presParOf" srcId="{DDC008DA-4E8F-48F0-A304-E19041FDA83B}" destId="{2E5C22E7-FBD3-4F9D-9D72-18F622E01644}" srcOrd="1" destOrd="0" presId="urn:microsoft.com/office/officeart/2005/8/layout/vList2"/>
    <dgm:cxn modelId="{F9811FC8-9540-49BB-B3BD-12B5CCE4C20E}" type="presParOf" srcId="{DDC008DA-4E8F-48F0-A304-E19041FDA83B}" destId="{B125CE41-854B-400A-B056-4C2094A6CBF0}" srcOrd="2" destOrd="0" presId="urn:microsoft.com/office/officeart/2005/8/layout/vList2"/>
    <dgm:cxn modelId="{860422EE-7935-4735-879A-FE873475027B}" type="presParOf" srcId="{DDC008DA-4E8F-48F0-A304-E19041FDA83B}" destId="{2BD72858-5562-44A3-9A97-C880AF046278}" srcOrd="3" destOrd="0" presId="urn:microsoft.com/office/officeart/2005/8/layout/vList2"/>
    <dgm:cxn modelId="{374CA4B0-3CAC-468A-A609-D722D3991939}" type="presParOf" srcId="{DDC008DA-4E8F-48F0-A304-E19041FDA83B}" destId="{094985C8-7424-4880-A7DC-E33DBC02169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0FE274-CB6F-4751-85DE-B2300AE22585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4EA457E-6A29-48EB-9ECE-EF5808F685B0}">
      <dgm:prSet/>
      <dgm:spPr/>
      <dgm:t>
        <a:bodyPr/>
        <a:lstStyle/>
        <a:p>
          <a:pPr rtl="0"/>
          <a:r>
            <a:rPr lang="ru-RU" i="1" dirty="0" smtClean="0"/>
            <a:t>Возможные модификации</a:t>
          </a:r>
          <a:r>
            <a:rPr lang="ru-RU" dirty="0" smtClean="0"/>
            <a:t>:</a:t>
          </a:r>
          <a:endParaRPr lang="ru-RU" dirty="0"/>
        </a:p>
      </dgm:t>
    </dgm:pt>
    <dgm:pt modelId="{9A8D184D-DDF8-4088-8161-1A422B7FFB83}" type="parTrans" cxnId="{E712B2FA-2F80-4638-8D94-77F3D4AFDEC8}">
      <dgm:prSet/>
      <dgm:spPr/>
      <dgm:t>
        <a:bodyPr/>
        <a:lstStyle/>
        <a:p>
          <a:endParaRPr lang="ru-RU"/>
        </a:p>
      </dgm:t>
    </dgm:pt>
    <dgm:pt modelId="{462F31B4-2C82-4B94-BEFC-3EA7E23A9569}" type="sibTrans" cxnId="{E712B2FA-2F80-4638-8D94-77F3D4AFDEC8}">
      <dgm:prSet/>
      <dgm:spPr/>
      <dgm:t>
        <a:bodyPr/>
        <a:lstStyle/>
        <a:p>
          <a:endParaRPr lang="ru-RU"/>
        </a:p>
      </dgm:t>
    </dgm:pt>
    <dgm:pt modelId="{F03CCED9-757A-4BB2-9062-C1877A465D56}">
      <dgm:prSet/>
      <dgm:spPr/>
      <dgm:t>
        <a:bodyPr/>
        <a:lstStyle/>
        <a:p>
          <a:pPr rtl="0"/>
          <a:r>
            <a:rPr lang="ru-RU" smtClean="0"/>
            <a:t>Полисубъектность</a:t>
          </a:r>
          <a:endParaRPr lang="ru-RU"/>
        </a:p>
      </dgm:t>
    </dgm:pt>
    <dgm:pt modelId="{5BAC2293-22C1-4329-8764-36541F0C5CA4}" type="parTrans" cxnId="{2DF0D2A8-CBFC-4950-AF63-C91CC62BC8C9}">
      <dgm:prSet/>
      <dgm:spPr/>
      <dgm:t>
        <a:bodyPr/>
        <a:lstStyle/>
        <a:p>
          <a:endParaRPr lang="ru-RU"/>
        </a:p>
      </dgm:t>
    </dgm:pt>
    <dgm:pt modelId="{649AD097-1FFD-4574-9733-E6AF8980F07F}" type="sibTrans" cxnId="{2DF0D2A8-CBFC-4950-AF63-C91CC62BC8C9}">
      <dgm:prSet/>
      <dgm:spPr/>
      <dgm:t>
        <a:bodyPr/>
        <a:lstStyle/>
        <a:p>
          <a:endParaRPr lang="ru-RU"/>
        </a:p>
      </dgm:t>
    </dgm:pt>
    <dgm:pt modelId="{F853C340-848C-4B21-B1ED-530ADC1A3AD2}">
      <dgm:prSet/>
      <dgm:spPr/>
      <dgm:t>
        <a:bodyPr/>
        <a:lstStyle/>
        <a:p>
          <a:pPr rtl="0"/>
          <a:r>
            <a:rPr lang="ru-RU" smtClean="0"/>
            <a:t>Совмещение функций</a:t>
          </a:r>
          <a:endParaRPr lang="ru-RU"/>
        </a:p>
      </dgm:t>
    </dgm:pt>
    <dgm:pt modelId="{4391433C-C9DD-4008-91CB-BF3F34EA8E41}" type="parTrans" cxnId="{F86DF30F-C695-49BC-AEA6-2564A0E6597D}">
      <dgm:prSet/>
      <dgm:spPr/>
      <dgm:t>
        <a:bodyPr/>
        <a:lstStyle/>
        <a:p>
          <a:endParaRPr lang="ru-RU"/>
        </a:p>
      </dgm:t>
    </dgm:pt>
    <dgm:pt modelId="{AB22488B-B4C6-4E8C-9201-CB28AEED65E5}" type="sibTrans" cxnId="{F86DF30F-C695-49BC-AEA6-2564A0E6597D}">
      <dgm:prSet/>
      <dgm:spPr/>
      <dgm:t>
        <a:bodyPr/>
        <a:lstStyle/>
        <a:p>
          <a:endParaRPr lang="ru-RU"/>
        </a:p>
      </dgm:t>
    </dgm:pt>
    <dgm:pt modelId="{7C6D9BFF-EFC6-42BE-A6B1-1ED0CAC5D9B0}" type="pres">
      <dgm:prSet presAssocID="{800FE274-CB6F-4751-85DE-B2300AE225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616A96-3C9A-4A23-A1A1-1C09AEA0FC65}" type="pres">
      <dgm:prSet presAssocID="{C4EA457E-6A29-48EB-9ECE-EF5808F685B0}" presName="composite" presStyleCnt="0"/>
      <dgm:spPr/>
    </dgm:pt>
    <dgm:pt modelId="{8AA4BED4-828E-424A-A0F0-F6C01ED9DCA8}" type="pres">
      <dgm:prSet presAssocID="{C4EA457E-6A29-48EB-9ECE-EF5808F685B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D528A5-6BFF-47B6-B709-61E749BB1440}" type="pres">
      <dgm:prSet presAssocID="{C4EA457E-6A29-48EB-9ECE-EF5808F685B0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9E7EA3-3D2E-47FE-ACBC-27665C7692BC}" type="presOf" srcId="{F853C340-848C-4B21-B1ED-530ADC1A3AD2}" destId="{A3D528A5-6BFF-47B6-B709-61E749BB1440}" srcOrd="0" destOrd="1" presId="urn:microsoft.com/office/officeart/2005/8/layout/hList1"/>
    <dgm:cxn modelId="{B5496D5D-1EBE-4765-A183-9A69C8B24B88}" type="presOf" srcId="{C4EA457E-6A29-48EB-9ECE-EF5808F685B0}" destId="{8AA4BED4-828E-424A-A0F0-F6C01ED9DCA8}" srcOrd="0" destOrd="0" presId="urn:microsoft.com/office/officeart/2005/8/layout/hList1"/>
    <dgm:cxn modelId="{98D880B6-2E70-4727-9DD8-14628F4466D1}" type="presOf" srcId="{800FE274-CB6F-4751-85DE-B2300AE22585}" destId="{7C6D9BFF-EFC6-42BE-A6B1-1ED0CAC5D9B0}" srcOrd="0" destOrd="0" presId="urn:microsoft.com/office/officeart/2005/8/layout/hList1"/>
    <dgm:cxn modelId="{2DF0D2A8-CBFC-4950-AF63-C91CC62BC8C9}" srcId="{C4EA457E-6A29-48EB-9ECE-EF5808F685B0}" destId="{F03CCED9-757A-4BB2-9062-C1877A465D56}" srcOrd="0" destOrd="0" parTransId="{5BAC2293-22C1-4329-8764-36541F0C5CA4}" sibTransId="{649AD097-1FFD-4574-9733-E6AF8980F07F}"/>
    <dgm:cxn modelId="{F86DF30F-C695-49BC-AEA6-2564A0E6597D}" srcId="{C4EA457E-6A29-48EB-9ECE-EF5808F685B0}" destId="{F853C340-848C-4B21-B1ED-530ADC1A3AD2}" srcOrd="1" destOrd="0" parTransId="{4391433C-C9DD-4008-91CB-BF3F34EA8E41}" sibTransId="{AB22488B-B4C6-4E8C-9201-CB28AEED65E5}"/>
    <dgm:cxn modelId="{E712B2FA-2F80-4638-8D94-77F3D4AFDEC8}" srcId="{800FE274-CB6F-4751-85DE-B2300AE22585}" destId="{C4EA457E-6A29-48EB-9ECE-EF5808F685B0}" srcOrd="0" destOrd="0" parTransId="{9A8D184D-DDF8-4088-8161-1A422B7FFB83}" sibTransId="{462F31B4-2C82-4B94-BEFC-3EA7E23A9569}"/>
    <dgm:cxn modelId="{236F446E-54BB-4A91-8117-D9B4F1443AA5}" type="presOf" srcId="{F03CCED9-757A-4BB2-9062-C1877A465D56}" destId="{A3D528A5-6BFF-47B6-B709-61E749BB1440}" srcOrd="0" destOrd="0" presId="urn:microsoft.com/office/officeart/2005/8/layout/hList1"/>
    <dgm:cxn modelId="{EED176AB-4EF3-4968-99F3-1EF641CD2D31}" type="presParOf" srcId="{7C6D9BFF-EFC6-42BE-A6B1-1ED0CAC5D9B0}" destId="{91616A96-3C9A-4A23-A1A1-1C09AEA0FC65}" srcOrd="0" destOrd="0" presId="urn:microsoft.com/office/officeart/2005/8/layout/hList1"/>
    <dgm:cxn modelId="{80F7E869-1508-4CB3-9133-61A2ADDC5E4B}" type="presParOf" srcId="{91616A96-3C9A-4A23-A1A1-1C09AEA0FC65}" destId="{8AA4BED4-828E-424A-A0F0-F6C01ED9DCA8}" srcOrd="0" destOrd="0" presId="urn:microsoft.com/office/officeart/2005/8/layout/hList1"/>
    <dgm:cxn modelId="{CF4B1D3F-A885-4BCC-8BF3-29703C13A82D}" type="presParOf" srcId="{91616A96-3C9A-4A23-A1A1-1C09AEA0FC65}" destId="{A3D528A5-6BFF-47B6-B709-61E749BB144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5397A6-A3AC-4935-883F-1EC70DF6A432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266A35F-EA80-4FFA-8481-FA23C84C2660}">
      <dgm:prSet/>
      <dgm:spPr/>
      <dgm:t>
        <a:bodyPr/>
        <a:lstStyle/>
        <a:p>
          <a:pPr algn="ctr" rtl="0"/>
          <a:r>
            <a:rPr lang="ru-RU" b="1" i="1" dirty="0" smtClean="0"/>
            <a:t>В роли субъекта НОК могут выступать:</a:t>
          </a:r>
          <a:endParaRPr lang="ru-RU" b="1" i="1" dirty="0"/>
        </a:p>
      </dgm:t>
    </dgm:pt>
    <dgm:pt modelId="{89B5D2B3-31B0-452F-87DF-8EF477EFD311}" type="parTrans" cxnId="{3A47DE4F-6671-43F2-85D2-A53A10DE6537}">
      <dgm:prSet/>
      <dgm:spPr/>
      <dgm:t>
        <a:bodyPr/>
        <a:lstStyle/>
        <a:p>
          <a:endParaRPr lang="ru-RU"/>
        </a:p>
      </dgm:t>
    </dgm:pt>
    <dgm:pt modelId="{4BCED968-3043-4555-9D73-441AFC02C997}" type="sibTrans" cxnId="{3A47DE4F-6671-43F2-85D2-A53A10DE6537}">
      <dgm:prSet/>
      <dgm:spPr/>
      <dgm:t>
        <a:bodyPr/>
        <a:lstStyle/>
        <a:p>
          <a:endParaRPr lang="ru-RU"/>
        </a:p>
      </dgm:t>
    </dgm:pt>
    <dgm:pt modelId="{6CFAB594-55E4-495E-8F3A-8958012A1E11}">
      <dgm:prSet/>
      <dgm:spPr/>
      <dgm:t>
        <a:bodyPr/>
        <a:lstStyle/>
        <a:p>
          <a:pPr rtl="0"/>
          <a:r>
            <a:rPr lang="ru-RU" dirty="0" smtClean="0"/>
            <a:t>Ведомство в лице органов управления (учредителя, лицензиата) </a:t>
          </a:r>
          <a:endParaRPr lang="ru-RU" dirty="0"/>
        </a:p>
      </dgm:t>
    </dgm:pt>
    <dgm:pt modelId="{5065C4F9-6FFA-4A85-9C0B-2FA01AD562AB}" type="parTrans" cxnId="{89125325-9BEC-4113-AF3D-D96C041EFA3F}">
      <dgm:prSet/>
      <dgm:spPr/>
      <dgm:t>
        <a:bodyPr/>
        <a:lstStyle/>
        <a:p>
          <a:endParaRPr lang="ru-RU"/>
        </a:p>
      </dgm:t>
    </dgm:pt>
    <dgm:pt modelId="{6E75739D-0725-4187-BE00-1EBE9E83D783}" type="sibTrans" cxnId="{89125325-9BEC-4113-AF3D-D96C041EFA3F}">
      <dgm:prSet/>
      <dgm:spPr/>
      <dgm:t>
        <a:bodyPr/>
        <a:lstStyle/>
        <a:p>
          <a:endParaRPr lang="ru-RU"/>
        </a:p>
      </dgm:t>
    </dgm:pt>
    <dgm:pt modelId="{BEF9808F-D4F4-42A9-B43E-E669A54C157E}">
      <dgm:prSet/>
      <dgm:spPr/>
      <dgm:t>
        <a:bodyPr/>
        <a:lstStyle/>
        <a:p>
          <a:pPr rtl="0"/>
          <a:r>
            <a:rPr lang="ru-RU" smtClean="0"/>
            <a:t>Подведомственные организации (например, Центры ОКО)</a:t>
          </a:r>
          <a:endParaRPr lang="ru-RU"/>
        </a:p>
      </dgm:t>
    </dgm:pt>
    <dgm:pt modelId="{43F891A3-903D-4B25-A4BD-F37F39978CF3}" type="parTrans" cxnId="{BEAE75DC-1B6A-4CE1-B987-38FD82FB073A}">
      <dgm:prSet/>
      <dgm:spPr/>
      <dgm:t>
        <a:bodyPr/>
        <a:lstStyle/>
        <a:p>
          <a:endParaRPr lang="ru-RU"/>
        </a:p>
      </dgm:t>
    </dgm:pt>
    <dgm:pt modelId="{6C616DB2-537F-413C-8596-237DCEC3FC5E}" type="sibTrans" cxnId="{BEAE75DC-1B6A-4CE1-B987-38FD82FB073A}">
      <dgm:prSet/>
      <dgm:spPr/>
      <dgm:t>
        <a:bodyPr/>
        <a:lstStyle/>
        <a:p>
          <a:endParaRPr lang="ru-RU"/>
        </a:p>
      </dgm:t>
    </dgm:pt>
    <dgm:pt modelId="{259BDEC4-8188-406B-A23F-D0DEB0D01EC9}">
      <dgm:prSet/>
      <dgm:spPr/>
      <dgm:t>
        <a:bodyPr/>
        <a:lstStyle/>
        <a:p>
          <a:pPr rtl="0"/>
          <a:r>
            <a:rPr lang="ru-RU" smtClean="0"/>
            <a:t>Общественность (физические и юридические лица и сообщества, в т.ч. потребители услуг) </a:t>
          </a:r>
          <a:endParaRPr lang="ru-RU"/>
        </a:p>
      </dgm:t>
    </dgm:pt>
    <dgm:pt modelId="{74B1C714-A03F-43D7-9E50-61CD3CD87034}" type="parTrans" cxnId="{5C0F2787-76D7-4B5D-8946-1787F605CA74}">
      <dgm:prSet/>
      <dgm:spPr/>
      <dgm:t>
        <a:bodyPr/>
        <a:lstStyle/>
        <a:p>
          <a:endParaRPr lang="ru-RU"/>
        </a:p>
      </dgm:t>
    </dgm:pt>
    <dgm:pt modelId="{16D6EE96-7BBE-47CB-94C7-FC13A21B7D0A}" type="sibTrans" cxnId="{5C0F2787-76D7-4B5D-8946-1787F605CA74}">
      <dgm:prSet/>
      <dgm:spPr/>
      <dgm:t>
        <a:bodyPr/>
        <a:lstStyle/>
        <a:p>
          <a:endParaRPr lang="ru-RU"/>
        </a:p>
      </dgm:t>
    </dgm:pt>
    <dgm:pt modelId="{CEA9041F-A1DD-466C-9112-379257C47651}">
      <dgm:prSet/>
      <dgm:spPr/>
      <dgm:t>
        <a:bodyPr/>
        <a:lstStyle/>
        <a:p>
          <a:pPr rtl="0"/>
          <a:r>
            <a:rPr lang="ru-RU" smtClean="0"/>
            <a:t>Независимые игроки (НКО, СМИ, рейтинговые агентства и др.)</a:t>
          </a:r>
          <a:endParaRPr lang="ru-RU"/>
        </a:p>
      </dgm:t>
    </dgm:pt>
    <dgm:pt modelId="{B6163B40-AF10-4CE1-B387-9E82DDDC89B7}" type="parTrans" cxnId="{27CED438-CC2F-4266-B6B8-89C051F7B989}">
      <dgm:prSet/>
      <dgm:spPr/>
      <dgm:t>
        <a:bodyPr/>
        <a:lstStyle/>
        <a:p>
          <a:endParaRPr lang="ru-RU"/>
        </a:p>
      </dgm:t>
    </dgm:pt>
    <dgm:pt modelId="{BAEEEA76-B96F-4986-AB8A-E2BE7E116260}" type="sibTrans" cxnId="{27CED438-CC2F-4266-B6B8-89C051F7B989}">
      <dgm:prSet/>
      <dgm:spPr/>
      <dgm:t>
        <a:bodyPr/>
        <a:lstStyle/>
        <a:p>
          <a:endParaRPr lang="ru-RU"/>
        </a:p>
      </dgm:t>
    </dgm:pt>
    <dgm:pt modelId="{32F5E560-5516-4678-89F1-35BD51F61100}" type="pres">
      <dgm:prSet presAssocID="{D55397A6-A3AC-4935-883F-1EC70DF6A43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E317D4-6D92-4177-AB78-445D529A25E0}" type="pres">
      <dgm:prSet presAssocID="{B266A35F-EA80-4FFA-8481-FA23C84C2660}" presName="parentLin" presStyleCnt="0"/>
      <dgm:spPr/>
    </dgm:pt>
    <dgm:pt modelId="{B6F84CEB-DBE1-4D43-8FF9-E2739FD887F2}" type="pres">
      <dgm:prSet presAssocID="{B266A35F-EA80-4FFA-8481-FA23C84C2660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7D3AD0AA-43C7-42AF-BC82-A314C066D0AD}" type="pres">
      <dgm:prSet presAssocID="{B266A35F-EA80-4FFA-8481-FA23C84C266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789983-6F48-4FC4-A729-40639B42FA0A}" type="pres">
      <dgm:prSet presAssocID="{B266A35F-EA80-4FFA-8481-FA23C84C2660}" presName="negativeSpace" presStyleCnt="0"/>
      <dgm:spPr/>
    </dgm:pt>
    <dgm:pt modelId="{9CDFB5CD-4EC8-42B8-B880-C8BB9AFA8408}" type="pres">
      <dgm:prSet presAssocID="{B266A35F-EA80-4FFA-8481-FA23C84C266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56FA11-76A0-4732-92F6-B52A38080E29}" type="presOf" srcId="{B266A35F-EA80-4FFA-8481-FA23C84C2660}" destId="{B6F84CEB-DBE1-4D43-8FF9-E2739FD887F2}" srcOrd="0" destOrd="0" presId="urn:microsoft.com/office/officeart/2005/8/layout/list1"/>
    <dgm:cxn modelId="{89125325-9BEC-4113-AF3D-D96C041EFA3F}" srcId="{B266A35F-EA80-4FFA-8481-FA23C84C2660}" destId="{6CFAB594-55E4-495E-8F3A-8958012A1E11}" srcOrd="0" destOrd="0" parTransId="{5065C4F9-6FFA-4A85-9C0B-2FA01AD562AB}" sibTransId="{6E75739D-0725-4187-BE00-1EBE9E83D783}"/>
    <dgm:cxn modelId="{AE7D5F91-5ED8-43BE-AFC7-6727BEFA5E62}" type="presOf" srcId="{CEA9041F-A1DD-466C-9112-379257C47651}" destId="{9CDFB5CD-4EC8-42B8-B880-C8BB9AFA8408}" srcOrd="0" destOrd="3" presId="urn:microsoft.com/office/officeart/2005/8/layout/list1"/>
    <dgm:cxn modelId="{8B699565-CCBB-4464-A2E9-B5E0F1D02A24}" type="presOf" srcId="{259BDEC4-8188-406B-A23F-D0DEB0D01EC9}" destId="{9CDFB5CD-4EC8-42B8-B880-C8BB9AFA8408}" srcOrd="0" destOrd="2" presId="urn:microsoft.com/office/officeart/2005/8/layout/list1"/>
    <dgm:cxn modelId="{3A47DE4F-6671-43F2-85D2-A53A10DE6537}" srcId="{D55397A6-A3AC-4935-883F-1EC70DF6A432}" destId="{B266A35F-EA80-4FFA-8481-FA23C84C2660}" srcOrd="0" destOrd="0" parTransId="{89B5D2B3-31B0-452F-87DF-8EF477EFD311}" sibTransId="{4BCED968-3043-4555-9D73-441AFC02C997}"/>
    <dgm:cxn modelId="{27CED438-CC2F-4266-B6B8-89C051F7B989}" srcId="{B266A35F-EA80-4FFA-8481-FA23C84C2660}" destId="{CEA9041F-A1DD-466C-9112-379257C47651}" srcOrd="3" destOrd="0" parTransId="{B6163B40-AF10-4CE1-B387-9E82DDDC89B7}" sibTransId="{BAEEEA76-B96F-4986-AB8A-E2BE7E116260}"/>
    <dgm:cxn modelId="{2B8CC415-01CD-4AAB-BDAB-CF0388CE70CF}" type="presOf" srcId="{BEF9808F-D4F4-42A9-B43E-E669A54C157E}" destId="{9CDFB5CD-4EC8-42B8-B880-C8BB9AFA8408}" srcOrd="0" destOrd="1" presId="urn:microsoft.com/office/officeart/2005/8/layout/list1"/>
    <dgm:cxn modelId="{370FC391-E743-42EE-860E-3A550173EB38}" type="presOf" srcId="{6CFAB594-55E4-495E-8F3A-8958012A1E11}" destId="{9CDFB5CD-4EC8-42B8-B880-C8BB9AFA8408}" srcOrd="0" destOrd="0" presId="urn:microsoft.com/office/officeart/2005/8/layout/list1"/>
    <dgm:cxn modelId="{BEAE75DC-1B6A-4CE1-B987-38FD82FB073A}" srcId="{B266A35F-EA80-4FFA-8481-FA23C84C2660}" destId="{BEF9808F-D4F4-42A9-B43E-E669A54C157E}" srcOrd="1" destOrd="0" parTransId="{43F891A3-903D-4B25-A4BD-F37F39978CF3}" sibTransId="{6C616DB2-537F-413C-8596-237DCEC3FC5E}"/>
    <dgm:cxn modelId="{E9027EF0-40DD-4EA6-BC08-5FB5876CC35A}" type="presOf" srcId="{B266A35F-EA80-4FFA-8481-FA23C84C2660}" destId="{7D3AD0AA-43C7-42AF-BC82-A314C066D0AD}" srcOrd="1" destOrd="0" presId="urn:microsoft.com/office/officeart/2005/8/layout/list1"/>
    <dgm:cxn modelId="{5C0F2787-76D7-4B5D-8946-1787F605CA74}" srcId="{B266A35F-EA80-4FFA-8481-FA23C84C2660}" destId="{259BDEC4-8188-406B-A23F-D0DEB0D01EC9}" srcOrd="2" destOrd="0" parTransId="{74B1C714-A03F-43D7-9E50-61CD3CD87034}" sibTransId="{16D6EE96-7BBE-47CB-94C7-FC13A21B7D0A}"/>
    <dgm:cxn modelId="{C8741332-EBD7-4346-BCBD-1EDAF2B639B4}" type="presOf" srcId="{D55397A6-A3AC-4935-883F-1EC70DF6A432}" destId="{32F5E560-5516-4678-89F1-35BD51F61100}" srcOrd="0" destOrd="0" presId="urn:microsoft.com/office/officeart/2005/8/layout/list1"/>
    <dgm:cxn modelId="{09DEEBB8-EBD4-4F2A-B9E4-D27026E25CBD}" type="presParOf" srcId="{32F5E560-5516-4678-89F1-35BD51F61100}" destId="{99E317D4-6D92-4177-AB78-445D529A25E0}" srcOrd="0" destOrd="0" presId="urn:microsoft.com/office/officeart/2005/8/layout/list1"/>
    <dgm:cxn modelId="{85C4EE51-568A-4E32-90E0-A5887134C42E}" type="presParOf" srcId="{99E317D4-6D92-4177-AB78-445D529A25E0}" destId="{B6F84CEB-DBE1-4D43-8FF9-E2739FD887F2}" srcOrd="0" destOrd="0" presId="urn:microsoft.com/office/officeart/2005/8/layout/list1"/>
    <dgm:cxn modelId="{70B14F3F-5D83-468F-97B1-74B54FD3607B}" type="presParOf" srcId="{99E317D4-6D92-4177-AB78-445D529A25E0}" destId="{7D3AD0AA-43C7-42AF-BC82-A314C066D0AD}" srcOrd="1" destOrd="0" presId="urn:microsoft.com/office/officeart/2005/8/layout/list1"/>
    <dgm:cxn modelId="{80E5B5FE-C0CF-4811-8743-CA518F2F12EA}" type="presParOf" srcId="{32F5E560-5516-4678-89F1-35BD51F61100}" destId="{D8789983-6F48-4FC4-A729-40639B42FA0A}" srcOrd="1" destOrd="0" presId="urn:microsoft.com/office/officeart/2005/8/layout/list1"/>
    <dgm:cxn modelId="{4E485C5F-A91D-4201-9A58-C78BD9D3FA17}" type="presParOf" srcId="{32F5E560-5516-4678-89F1-35BD51F61100}" destId="{9CDFB5CD-4EC8-42B8-B880-C8BB9AFA840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A86E4FD-E019-46C6-8A18-6823902C9084}" type="doc">
      <dgm:prSet loTypeId="urn:microsoft.com/office/officeart/2005/8/layout/vList2" loCatId="list" qsTypeId="urn:microsoft.com/office/officeart/2005/8/quickstyle/simple3" qsCatId="simple" csTypeId="urn:microsoft.com/office/officeart/2005/8/colors/accent3_4" csCatId="accent3"/>
      <dgm:spPr/>
      <dgm:t>
        <a:bodyPr/>
        <a:lstStyle/>
        <a:p>
          <a:endParaRPr lang="ru-RU"/>
        </a:p>
      </dgm:t>
    </dgm:pt>
    <dgm:pt modelId="{0AE7A491-9655-461F-A239-2DD75706F693}">
      <dgm:prSet/>
      <dgm:spPr/>
      <dgm:t>
        <a:bodyPr/>
        <a:lstStyle/>
        <a:p>
          <a:pPr algn="ctr" rtl="0"/>
          <a:r>
            <a:rPr lang="ru-RU" smtClean="0"/>
            <a:t>Ведомство инициирует НОК, но использует запрос общественности</a:t>
          </a:r>
          <a:endParaRPr lang="ru-RU"/>
        </a:p>
      </dgm:t>
    </dgm:pt>
    <dgm:pt modelId="{226A96F6-58C3-4FCE-ADCF-00B225C69221}" type="parTrans" cxnId="{DA5433D7-606B-46DF-B7D4-902BCD216BDF}">
      <dgm:prSet/>
      <dgm:spPr/>
      <dgm:t>
        <a:bodyPr/>
        <a:lstStyle/>
        <a:p>
          <a:pPr algn="ctr"/>
          <a:endParaRPr lang="ru-RU"/>
        </a:p>
      </dgm:t>
    </dgm:pt>
    <dgm:pt modelId="{6383A33D-E301-47D6-ADF1-A0E135635C87}" type="sibTrans" cxnId="{DA5433D7-606B-46DF-B7D4-902BCD216BDF}">
      <dgm:prSet/>
      <dgm:spPr/>
      <dgm:t>
        <a:bodyPr/>
        <a:lstStyle/>
        <a:p>
          <a:pPr algn="ctr"/>
          <a:endParaRPr lang="ru-RU"/>
        </a:p>
      </dgm:t>
    </dgm:pt>
    <dgm:pt modelId="{F7D3E16F-EC80-45F6-AD6C-04762832E396}">
      <dgm:prSet/>
      <dgm:spPr/>
      <dgm:t>
        <a:bodyPr/>
        <a:lstStyle/>
        <a:p>
          <a:pPr algn="ctr" rtl="0"/>
          <a:r>
            <a:rPr lang="ru-RU" smtClean="0"/>
            <a:t>Ведомство поддерживает инициативу общественности (частично или полностью)</a:t>
          </a:r>
          <a:endParaRPr lang="ru-RU"/>
        </a:p>
      </dgm:t>
    </dgm:pt>
    <dgm:pt modelId="{F0E6CF02-07B2-4E60-9300-901ADBCD33EE}" type="parTrans" cxnId="{3C1C9CB2-573C-4EC8-8B50-FFB52C6DC736}">
      <dgm:prSet/>
      <dgm:spPr/>
      <dgm:t>
        <a:bodyPr/>
        <a:lstStyle/>
        <a:p>
          <a:pPr algn="ctr"/>
          <a:endParaRPr lang="ru-RU"/>
        </a:p>
      </dgm:t>
    </dgm:pt>
    <dgm:pt modelId="{D6A09037-6857-4A54-A17A-0AE093C1A209}" type="sibTrans" cxnId="{3C1C9CB2-573C-4EC8-8B50-FFB52C6DC736}">
      <dgm:prSet/>
      <dgm:spPr/>
      <dgm:t>
        <a:bodyPr/>
        <a:lstStyle/>
        <a:p>
          <a:pPr algn="ctr"/>
          <a:endParaRPr lang="ru-RU"/>
        </a:p>
      </dgm:t>
    </dgm:pt>
    <dgm:pt modelId="{2830092D-A91B-48AE-9786-AEAEAB064410}">
      <dgm:prSet/>
      <dgm:spPr/>
      <dgm:t>
        <a:bodyPr/>
        <a:lstStyle/>
        <a:p>
          <a:pPr algn="ctr" rtl="0"/>
          <a:r>
            <a:rPr lang="ru-RU" smtClean="0"/>
            <a:t>Ведомство и общественность совместно формируют НОК (равноправное партнерство)</a:t>
          </a:r>
          <a:endParaRPr lang="ru-RU"/>
        </a:p>
      </dgm:t>
    </dgm:pt>
    <dgm:pt modelId="{43CF8BB7-5DC5-4085-BE6E-0EC245D9CCD6}" type="parTrans" cxnId="{C83CC8BC-3970-42E8-93F9-B2133E11EB1C}">
      <dgm:prSet/>
      <dgm:spPr/>
      <dgm:t>
        <a:bodyPr/>
        <a:lstStyle/>
        <a:p>
          <a:pPr algn="ctr"/>
          <a:endParaRPr lang="ru-RU"/>
        </a:p>
      </dgm:t>
    </dgm:pt>
    <dgm:pt modelId="{D8F2C86F-8BB1-48A1-A477-1EA122642CB9}" type="sibTrans" cxnId="{C83CC8BC-3970-42E8-93F9-B2133E11EB1C}">
      <dgm:prSet/>
      <dgm:spPr/>
      <dgm:t>
        <a:bodyPr/>
        <a:lstStyle/>
        <a:p>
          <a:pPr algn="ctr"/>
          <a:endParaRPr lang="ru-RU"/>
        </a:p>
      </dgm:t>
    </dgm:pt>
    <dgm:pt modelId="{12A41482-D448-4157-959F-221D481411B8}">
      <dgm:prSet/>
      <dgm:spPr/>
      <dgm:t>
        <a:bodyPr/>
        <a:lstStyle/>
        <a:p>
          <a:pPr algn="ctr" rtl="0"/>
          <a:r>
            <a:rPr lang="ru-RU" smtClean="0"/>
            <a:t>Другое …?...</a:t>
          </a:r>
          <a:endParaRPr lang="ru-RU"/>
        </a:p>
      </dgm:t>
    </dgm:pt>
    <dgm:pt modelId="{45D722F3-1FC9-4238-A11E-032FE5837DC2}" type="parTrans" cxnId="{E529E3B5-9F55-4438-BC6C-5CD89F9BD717}">
      <dgm:prSet/>
      <dgm:spPr/>
      <dgm:t>
        <a:bodyPr/>
        <a:lstStyle/>
        <a:p>
          <a:pPr algn="ctr"/>
          <a:endParaRPr lang="ru-RU"/>
        </a:p>
      </dgm:t>
    </dgm:pt>
    <dgm:pt modelId="{DB20F720-B6FA-4749-8CE9-96C9C613ED3E}" type="sibTrans" cxnId="{E529E3B5-9F55-4438-BC6C-5CD89F9BD717}">
      <dgm:prSet/>
      <dgm:spPr/>
      <dgm:t>
        <a:bodyPr/>
        <a:lstStyle/>
        <a:p>
          <a:pPr algn="ctr"/>
          <a:endParaRPr lang="ru-RU"/>
        </a:p>
      </dgm:t>
    </dgm:pt>
    <dgm:pt modelId="{4B9F6CD1-C3F7-4562-A223-FCEDB7E7D26B}" type="pres">
      <dgm:prSet presAssocID="{8A86E4FD-E019-46C6-8A18-6823902C90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0C522D-D003-4B8F-BBE8-5F1C963C9B56}" type="pres">
      <dgm:prSet presAssocID="{0AE7A491-9655-461F-A239-2DD75706F69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72BEA6-8A2E-4494-81E2-053B37DEE256}" type="pres">
      <dgm:prSet presAssocID="{6383A33D-E301-47D6-ADF1-A0E135635C87}" presName="spacer" presStyleCnt="0"/>
      <dgm:spPr/>
    </dgm:pt>
    <dgm:pt modelId="{F01337DB-A472-49D7-B91D-B6BF21BA3DE4}" type="pres">
      <dgm:prSet presAssocID="{F7D3E16F-EC80-45F6-AD6C-04762832E39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28503-9E8A-4DA5-8957-FB89811280BB}" type="pres">
      <dgm:prSet presAssocID="{D6A09037-6857-4A54-A17A-0AE093C1A209}" presName="spacer" presStyleCnt="0"/>
      <dgm:spPr/>
    </dgm:pt>
    <dgm:pt modelId="{51A47C7B-5F31-4632-9F4E-5217CB0DB0A8}" type="pres">
      <dgm:prSet presAssocID="{2830092D-A91B-48AE-9786-AEAEAB06441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19404-74D5-4C05-B0A3-AC7B8DF950C7}" type="pres">
      <dgm:prSet presAssocID="{D8F2C86F-8BB1-48A1-A477-1EA122642CB9}" presName="spacer" presStyleCnt="0"/>
      <dgm:spPr/>
    </dgm:pt>
    <dgm:pt modelId="{BC1E4009-F59F-40AB-A52B-8949B3E9F5EE}" type="pres">
      <dgm:prSet presAssocID="{12A41482-D448-4157-959F-221D481411B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E53ECB-7E53-42AB-8049-2A3141B117C2}" type="presOf" srcId="{F7D3E16F-EC80-45F6-AD6C-04762832E396}" destId="{F01337DB-A472-49D7-B91D-B6BF21BA3DE4}" srcOrd="0" destOrd="0" presId="urn:microsoft.com/office/officeart/2005/8/layout/vList2"/>
    <dgm:cxn modelId="{E5938F3C-F18D-4AA3-82AD-334E73D7A37A}" type="presOf" srcId="{0AE7A491-9655-461F-A239-2DD75706F693}" destId="{AF0C522D-D003-4B8F-BBE8-5F1C963C9B56}" srcOrd="0" destOrd="0" presId="urn:microsoft.com/office/officeart/2005/8/layout/vList2"/>
    <dgm:cxn modelId="{99F1C432-A3DD-4CD8-B21B-0FDDB7DAF3CC}" type="presOf" srcId="{2830092D-A91B-48AE-9786-AEAEAB064410}" destId="{51A47C7B-5F31-4632-9F4E-5217CB0DB0A8}" srcOrd="0" destOrd="0" presId="urn:microsoft.com/office/officeart/2005/8/layout/vList2"/>
    <dgm:cxn modelId="{D961F84F-17CE-427A-8957-73ED1054D792}" type="presOf" srcId="{12A41482-D448-4157-959F-221D481411B8}" destId="{BC1E4009-F59F-40AB-A52B-8949B3E9F5EE}" srcOrd="0" destOrd="0" presId="urn:microsoft.com/office/officeart/2005/8/layout/vList2"/>
    <dgm:cxn modelId="{E529E3B5-9F55-4438-BC6C-5CD89F9BD717}" srcId="{8A86E4FD-E019-46C6-8A18-6823902C9084}" destId="{12A41482-D448-4157-959F-221D481411B8}" srcOrd="3" destOrd="0" parTransId="{45D722F3-1FC9-4238-A11E-032FE5837DC2}" sibTransId="{DB20F720-B6FA-4749-8CE9-96C9C613ED3E}"/>
    <dgm:cxn modelId="{DA5433D7-606B-46DF-B7D4-902BCD216BDF}" srcId="{8A86E4FD-E019-46C6-8A18-6823902C9084}" destId="{0AE7A491-9655-461F-A239-2DD75706F693}" srcOrd="0" destOrd="0" parTransId="{226A96F6-58C3-4FCE-ADCF-00B225C69221}" sibTransId="{6383A33D-E301-47D6-ADF1-A0E135635C87}"/>
    <dgm:cxn modelId="{41CBEC0B-2E0A-41D9-B4DD-6A3CC31C1A16}" type="presOf" srcId="{8A86E4FD-E019-46C6-8A18-6823902C9084}" destId="{4B9F6CD1-C3F7-4562-A223-FCEDB7E7D26B}" srcOrd="0" destOrd="0" presId="urn:microsoft.com/office/officeart/2005/8/layout/vList2"/>
    <dgm:cxn modelId="{C83CC8BC-3970-42E8-93F9-B2133E11EB1C}" srcId="{8A86E4FD-E019-46C6-8A18-6823902C9084}" destId="{2830092D-A91B-48AE-9786-AEAEAB064410}" srcOrd="2" destOrd="0" parTransId="{43CF8BB7-5DC5-4085-BE6E-0EC245D9CCD6}" sibTransId="{D8F2C86F-8BB1-48A1-A477-1EA122642CB9}"/>
    <dgm:cxn modelId="{3C1C9CB2-573C-4EC8-8B50-FFB52C6DC736}" srcId="{8A86E4FD-E019-46C6-8A18-6823902C9084}" destId="{F7D3E16F-EC80-45F6-AD6C-04762832E396}" srcOrd="1" destOrd="0" parTransId="{F0E6CF02-07B2-4E60-9300-901ADBCD33EE}" sibTransId="{D6A09037-6857-4A54-A17A-0AE093C1A209}"/>
    <dgm:cxn modelId="{061ADC3F-A7E4-4648-A095-3BA437F55302}" type="presParOf" srcId="{4B9F6CD1-C3F7-4562-A223-FCEDB7E7D26B}" destId="{AF0C522D-D003-4B8F-BBE8-5F1C963C9B56}" srcOrd="0" destOrd="0" presId="urn:microsoft.com/office/officeart/2005/8/layout/vList2"/>
    <dgm:cxn modelId="{0DC75079-1D86-40EC-A604-3E67694F16E7}" type="presParOf" srcId="{4B9F6CD1-C3F7-4562-A223-FCEDB7E7D26B}" destId="{9D72BEA6-8A2E-4494-81E2-053B37DEE256}" srcOrd="1" destOrd="0" presId="urn:microsoft.com/office/officeart/2005/8/layout/vList2"/>
    <dgm:cxn modelId="{6D78CBCB-2FB0-4CB9-BFF2-CCCCE59D4F0C}" type="presParOf" srcId="{4B9F6CD1-C3F7-4562-A223-FCEDB7E7D26B}" destId="{F01337DB-A472-49D7-B91D-B6BF21BA3DE4}" srcOrd="2" destOrd="0" presId="urn:microsoft.com/office/officeart/2005/8/layout/vList2"/>
    <dgm:cxn modelId="{34461981-B4F0-4F43-928C-A8979C894207}" type="presParOf" srcId="{4B9F6CD1-C3F7-4562-A223-FCEDB7E7D26B}" destId="{90E28503-9E8A-4DA5-8957-FB89811280BB}" srcOrd="3" destOrd="0" presId="urn:microsoft.com/office/officeart/2005/8/layout/vList2"/>
    <dgm:cxn modelId="{8F06F9AB-355A-4758-AD1A-AEBB15292883}" type="presParOf" srcId="{4B9F6CD1-C3F7-4562-A223-FCEDB7E7D26B}" destId="{51A47C7B-5F31-4632-9F4E-5217CB0DB0A8}" srcOrd="4" destOrd="0" presId="urn:microsoft.com/office/officeart/2005/8/layout/vList2"/>
    <dgm:cxn modelId="{4D4FB2DF-1B09-4D74-A109-82566D476B0B}" type="presParOf" srcId="{4B9F6CD1-C3F7-4562-A223-FCEDB7E7D26B}" destId="{D8A19404-74D5-4C05-B0A3-AC7B8DF950C7}" srcOrd="5" destOrd="0" presId="urn:microsoft.com/office/officeart/2005/8/layout/vList2"/>
    <dgm:cxn modelId="{7CDBCC2D-F5EA-4BC8-B6C6-7E09BC63D6B4}" type="presParOf" srcId="{4B9F6CD1-C3F7-4562-A223-FCEDB7E7D26B}" destId="{BC1E4009-F59F-40AB-A52B-8949B3E9F5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A94C3-5FDF-4815-94DA-B9BFDDF6E81D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1B83D54-6F95-49E3-A3A2-BF8C80ADE73E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9EB74BA-5254-4C4C-8B32-E1CB757FD544}">
      <dsp:nvSpPr>
        <dsp:cNvPr id="0" name=""/>
        <dsp:cNvSpPr/>
      </dsp:nvSpPr>
      <dsp:spPr>
        <a:xfrm>
          <a:off x="4361687" y="0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Общественные и гражданские инициативы</a:t>
          </a:r>
          <a:endParaRPr lang="ru-RU" sz="2500" kern="1200"/>
        </a:p>
      </dsp:txBody>
      <dsp:txXfrm>
        <a:off x="4361687" y="0"/>
        <a:ext cx="2633472" cy="1900904"/>
      </dsp:txXfrm>
    </dsp:sp>
    <dsp:sp modelId="{4E258521-86BA-463E-9EEF-354B3EC17CED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FEAD6C7-ADD6-4079-BBCE-7789D69A1F9C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Государственная политика</a:t>
          </a:r>
          <a:endParaRPr lang="ru-RU" sz="2500" kern="1200"/>
        </a:p>
      </dsp:txBody>
      <dsp:txXfrm>
        <a:off x="1234440" y="2625058"/>
        <a:ext cx="2633472" cy="19009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75CD5C-8592-46CC-85CE-60E2E54FCF3C}">
      <dsp:nvSpPr>
        <dsp:cNvPr id="0" name=""/>
        <dsp:cNvSpPr/>
      </dsp:nvSpPr>
      <dsp:spPr>
        <a:xfrm>
          <a:off x="1089" y="0"/>
          <a:ext cx="2833908" cy="52578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Неготовность общественности стать полноценным ответственным субъектом НОК</a:t>
          </a:r>
          <a:endParaRPr lang="ru-RU" sz="2000" kern="1200"/>
        </a:p>
      </dsp:txBody>
      <dsp:txXfrm>
        <a:off x="1089" y="0"/>
        <a:ext cx="2833908" cy="1577340"/>
      </dsp:txXfrm>
    </dsp:sp>
    <dsp:sp modelId="{9ACDAD85-EED5-4F44-ABEE-5407B7E68842}">
      <dsp:nvSpPr>
        <dsp:cNvPr id="0" name=""/>
        <dsp:cNvSpPr/>
      </dsp:nvSpPr>
      <dsp:spPr>
        <a:xfrm>
          <a:off x="284480" y="1578334"/>
          <a:ext cx="2267126" cy="6082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Слабая гражданская позиция</a:t>
          </a:r>
          <a:endParaRPr lang="ru-RU" sz="1600" kern="1200"/>
        </a:p>
      </dsp:txBody>
      <dsp:txXfrm>
        <a:off x="302295" y="1596149"/>
        <a:ext cx="2231496" cy="572624"/>
      </dsp:txXfrm>
    </dsp:sp>
    <dsp:sp modelId="{5C299A2F-0035-4B31-8D4B-70CBFFF70A06}">
      <dsp:nvSpPr>
        <dsp:cNvPr id="0" name=""/>
        <dsp:cNvSpPr/>
      </dsp:nvSpPr>
      <dsp:spPr>
        <a:xfrm>
          <a:off x="284480" y="2280166"/>
          <a:ext cx="2267126" cy="6082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Отсутствие ресурсов</a:t>
          </a:r>
          <a:endParaRPr lang="ru-RU" sz="1600" kern="1200"/>
        </a:p>
      </dsp:txBody>
      <dsp:txXfrm>
        <a:off x="302295" y="2297981"/>
        <a:ext cx="2231496" cy="572624"/>
      </dsp:txXfrm>
    </dsp:sp>
    <dsp:sp modelId="{BF743119-551E-4E1F-9ABC-5EEDCB572B2E}">
      <dsp:nvSpPr>
        <dsp:cNvPr id="0" name=""/>
        <dsp:cNvSpPr/>
      </dsp:nvSpPr>
      <dsp:spPr>
        <a:xfrm>
          <a:off x="284480" y="2981997"/>
          <a:ext cx="2267126" cy="6082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Недостаток открытых данных</a:t>
          </a:r>
          <a:endParaRPr lang="ru-RU" sz="1600" kern="1200"/>
        </a:p>
      </dsp:txBody>
      <dsp:txXfrm>
        <a:off x="302295" y="2999812"/>
        <a:ext cx="2231496" cy="572624"/>
      </dsp:txXfrm>
    </dsp:sp>
    <dsp:sp modelId="{3E6E0D38-BE5D-4740-BB16-D35D9A8C4B42}">
      <dsp:nvSpPr>
        <dsp:cNvPr id="0" name=""/>
        <dsp:cNvSpPr/>
      </dsp:nvSpPr>
      <dsp:spPr>
        <a:xfrm>
          <a:off x="284480" y="3683829"/>
          <a:ext cx="2267126" cy="6082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Незнание прав</a:t>
          </a:r>
          <a:endParaRPr lang="ru-RU" sz="1600" kern="1200"/>
        </a:p>
      </dsp:txBody>
      <dsp:txXfrm>
        <a:off x="302295" y="3701644"/>
        <a:ext cx="2231496" cy="572624"/>
      </dsp:txXfrm>
    </dsp:sp>
    <dsp:sp modelId="{2F01B84D-0E92-45C5-B065-C18817C3EE6B}">
      <dsp:nvSpPr>
        <dsp:cNvPr id="0" name=""/>
        <dsp:cNvSpPr/>
      </dsp:nvSpPr>
      <dsp:spPr>
        <a:xfrm>
          <a:off x="284480" y="4385661"/>
          <a:ext cx="2267126" cy="6082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И др.</a:t>
          </a:r>
          <a:endParaRPr lang="ru-RU" sz="1600" kern="1200"/>
        </a:p>
      </dsp:txBody>
      <dsp:txXfrm>
        <a:off x="302295" y="4403476"/>
        <a:ext cx="2231496" cy="572624"/>
      </dsp:txXfrm>
    </dsp:sp>
    <dsp:sp modelId="{D057B795-96F8-4D3D-A5F8-B3A4E5C8356D}">
      <dsp:nvSpPr>
        <dsp:cNvPr id="0" name=""/>
        <dsp:cNvSpPr/>
      </dsp:nvSpPr>
      <dsp:spPr>
        <a:xfrm>
          <a:off x="3047541" y="0"/>
          <a:ext cx="2833908" cy="52578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Недостаток открытых данных</a:t>
          </a:r>
          <a:endParaRPr lang="ru-RU" sz="2000" kern="1200"/>
        </a:p>
      </dsp:txBody>
      <dsp:txXfrm>
        <a:off x="3047541" y="0"/>
        <a:ext cx="2833908" cy="1577340"/>
      </dsp:txXfrm>
    </dsp:sp>
    <dsp:sp modelId="{F9C89BF9-245B-4EE9-B10F-4EB31FBB330A}">
      <dsp:nvSpPr>
        <dsp:cNvPr id="0" name=""/>
        <dsp:cNvSpPr/>
      </dsp:nvSpPr>
      <dsp:spPr>
        <a:xfrm>
          <a:off x="3330932" y="1577789"/>
          <a:ext cx="2267126" cy="10329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пообъектных</a:t>
          </a:r>
          <a:endParaRPr lang="ru-RU" sz="1600" kern="1200"/>
        </a:p>
      </dsp:txBody>
      <dsp:txXfrm>
        <a:off x="3361186" y="1608043"/>
        <a:ext cx="2206618" cy="972439"/>
      </dsp:txXfrm>
    </dsp:sp>
    <dsp:sp modelId="{8AE18CF6-E5E1-4349-B0FF-AB1F70F76397}">
      <dsp:nvSpPr>
        <dsp:cNvPr id="0" name=""/>
        <dsp:cNvSpPr/>
      </dsp:nvSpPr>
      <dsp:spPr>
        <a:xfrm>
          <a:off x="3330932" y="2769651"/>
          <a:ext cx="2267126" cy="10329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единообразных для всех объектов</a:t>
          </a:r>
          <a:endParaRPr lang="ru-RU" sz="1600" kern="1200"/>
        </a:p>
      </dsp:txBody>
      <dsp:txXfrm>
        <a:off x="3361186" y="2799905"/>
        <a:ext cx="2206618" cy="972439"/>
      </dsp:txXfrm>
    </dsp:sp>
    <dsp:sp modelId="{A5149F18-6FD6-41D1-814F-05BCB019DBA6}">
      <dsp:nvSpPr>
        <dsp:cNvPr id="0" name=""/>
        <dsp:cNvSpPr/>
      </dsp:nvSpPr>
      <dsp:spPr>
        <a:xfrm>
          <a:off x="3330932" y="3961513"/>
          <a:ext cx="2267126" cy="10329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формализованных</a:t>
          </a:r>
          <a:endParaRPr lang="ru-RU" sz="1600" kern="1200"/>
        </a:p>
      </dsp:txBody>
      <dsp:txXfrm>
        <a:off x="3361186" y="3991767"/>
        <a:ext cx="2206618" cy="972439"/>
      </dsp:txXfrm>
    </dsp:sp>
    <dsp:sp modelId="{F531A3BE-FB38-4377-9EC5-D5C2EDEC29BC}">
      <dsp:nvSpPr>
        <dsp:cNvPr id="0" name=""/>
        <dsp:cNvSpPr/>
      </dsp:nvSpPr>
      <dsp:spPr>
        <a:xfrm>
          <a:off x="6093993" y="0"/>
          <a:ext cx="2833908" cy="52578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Неадекватное использование результатов НОК различными группами потребителей</a:t>
          </a:r>
          <a:endParaRPr lang="ru-RU" sz="2000" kern="1200"/>
        </a:p>
      </dsp:txBody>
      <dsp:txXfrm>
        <a:off x="6093993" y="0"/>
        <a:ext cx="2833908" cy="1577340"/>
      </dsp:txXfrm>
    </dsp:sp>
    <dsp:sp modelId="{BB51AACE-914A-4EE2-A808-0FF86CF6F984}">
      <dsp:nvSpPr>
        <dsp:cNvPr id="0" name=""/>
        <dsp:cNvSpPr/>
      </dsp:nvSpPr>
      <dsp:spPr>
        <a:xfrm>
          <a:off x="6377384" y="1577468"/>
          <a:ext cx="2267126" cy="7659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Органами управления («поощрить/наказать»)</a:t>
          </a:r>
          <a:endParaRPr lang="ru-RU" sz="1600" kern="1200"/>
        </a:p>
      </dsp:txBody>
      <dsp:txXfrm>
        <a:off x="6399818" y="1599902"/>
        <a:ext cx="2222258" cy="721081"/>
      </dsp:txXfrm>
    </dsp:sp>
    <dsp:sp modelId="{E92BB50C-A580-4E7C-86B7-709CE2B68A8B}">
      <dsp:nvSpPr>
        <dsp:cNvPr id="0" name=""/>
        <dsp:cNvSpPr/>
      </dsp:nvSpPr>
      <dsp:spPr>
        <a:xfrm>
          <a:off x="6377384" y="2461256"/>
          <a:ext cx="2267126" cy="7659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Потребителями (отток клиентов)</a:t>
          </a:r>
          <a:endParaRPr lang="ru-RU" sz="1600" kern="1200"/>
        </a:p>
      </dsp:txBody>
      <dsp:txXfrm>
        <a:off x="6399818" y="2483690"/>
        <a:ext cx="2222258" cy="721081"/>
      </dsp:txXfrm>
    </dsp:sp>
    <dsp:sp modelId="{EADB59E8-B4F3-44D6-9293-FC5BD54C5A13}">
      <dsp:nvSpPr>
        <dsp:cNvPr id="0" name=""/>
        <dsp:cNvSpPr/>
      </dsp:nvSpPr>
      <dsp:spPr>
        <a:xfrm>
          <a:off x="6377384" y="3345044"/>
          <a:ext cx="2267126" cy="7659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Партнерами (отказ от сотрудничества)</a:t>
          </a:r>
          <a:endParaRPr lang="ru-RU" sz="1600" kern="1200"/>
        </a:p>
      </dsp:txBody>
      <dsp:txXfrm>
        <a:off x="6399818" y="3367478"/>
        <a:ext cx="2222258" cy="721081"/>
      </dsp:txXfrm>
    </dsp:sp>
    <dsp:sp modelId="{2F901476-E1F1-4C78-898A-EB9EEEE58A47}">
      <dsp:nvSpPr>
        <dsp:cNvPr id="0" name=""/>
        <dsp:cNvSpPr/>
      </dsp:nvSpPr>
      <dsp:spPr>
        <a:xfrm>
          <a:off x="6377384" y="4228832"/>
          <a:ext cx="2267126" cy="7659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Самих организаций</a:t>
          </a:r>
          <a:endParaRPr lang="ru-RU" sz="1600" kern="1200"/>
        </a:p>
      </dsp:txBody>
      <dsp:txXfrm>
        <a:off x="6399818" y="4251266"/>
        <a:ext cx="2222258" cy="721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BC9CA-D484-4971-82C0-3B9AC03639F3}">
      <dsp:nvSpPr>
        <dsp:cNvPr id="0" name=""/>
        <dsp:cNvSpPr/>
      </dsp:nvSpPr>
      <dsp:spPr>
        <a:xfrm rot="10800000">
          <a:off x="1374185" y="256890"/>
          <a:ext cx="4151600" cy="2091407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2253" tIns="72390" rIns="135128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Можно ли считать независимой оценку, осуществляемую учредителем, лицензиаром, органом управления независимой?</a:t>
          </a:r>
          <a:endParaRPr lang="ru-RU" sz="1900" kern="1200" dirty="0"/>
        </a:p>
      </dsp:txBody>
      <dsp:txXfrm rot="10800000">
        <a:off x="1897037" y="256890"/>
        <a:ext cx="3628748" cy="2091407"/>
      </dsp:txXfrm>
    </dsp:sp>
    <dsp:sp modelId="{5C1C31E2-DDB5-41BE-BD75-EB3D193A75B2}">
      <dsp:nvSpPr>
        <dsp:cNvPr id="0" name=""/>
        <dsp:cNvSpPr/>
      </dsp:nvSpPr>
      <dsp:spPr>
        <a:xfrm>
          <a:off x="1441811" y="602056"/>
          <a:ext cx="1313926" cy="140107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F8CA4-648A-4BFC-8397-1F15814E1378}">
      <dsp:nvSpPr>
        <dsp:cNvPr id="0" name=""/>
        <dsp:cNvSpPr/>
      </dsp:nvSpPr>
      <dsp:spPr>
        <a:xfrm>
          <a:off x="0" y="218447"/>
          <a:ext cx="4824536" cy="6739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Повышение качества услуг</a:t>
          </a:r>
          <a:endParaRPr lang="ru-RU" sz="2800" b="1" kern="1200" dirty="0"/>
        </a:p>
      </dsp:txBody>
      <dsp:txXfrm>
        <a:off x="32898" y="251345"/>
        <a:ext cx="4758740" cy="608124"/>
      </dsp:txXfrm>
    </dsp:sp>
    <dsp:sp modelId="{B45DB89F-20D9-43EC-9F22-E319FA695263}">
      <dsp:nvSpPr>
        <dsp:cNvPr id="0" name=""/>
        <dsp:cNvSpPr/>
      </dsp:nvSpPr>
      <dsp:spPr>
        <a:xfrm>
          <a:off x="0" y="892367"/>
          <a:ext cx="4824536" cy="4073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79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smtClean="0"/>
            <a:t>Определение соответствия услуг заказу (государственному и социальному)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Обеспечение </a:t>
          </a:r>
          <a:r>
            <a:rPr lang="ru-RU" sz="1900" kern="1200" dirty="0" err="1" smtClean="0"/>
            <a:t>стейкхолдеров</a:t>
          </a:r>
          <a:r>
            <a:rPr lang="ru-RU" sz="1900" kern="1200" dirty="0" smtClean="0"/>
            <a:t> информацией</a:t>
          </a:r>
          <a:endParaRPr lang="ru-RU" sz="1900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i="1" kern="1200" dirty="0" smtClean="0"/>
            <a:t>потребители – выбор</a:t>
          </a:r>
          <a:endParaRPr lang="ru-RU" sz="1900" i="1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i="1" kern="1200" dirty="0" smtClean="0"/>
            <a:t>управленцы – принятие решений, разработка программ развития</a:t>
          </a:r>
          <a:endParaRPr lang="ru-RU" sz="1900" i="1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Активизация общественного участия в управлении социальной сферой, повышение гражданской активности населения</a:t>
          </a:r>
          <a:endParaRPr lang="ru-RU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smtClean="0"/>
            <a:t>Повышение конкурентоспособности организаций социальной сферы и реализуемых ими программ и проектов</a:t>
          </a:r>
          <a:endParaRPr lang="ru-RU" sz="1900" kern="1200"/>
        </a:p>
      </dsp:txBody>
      <dsp:txXfrm>
        <a:off x="0" y="892367"/>
        <a:ext cx="4824536" cy="4073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91C97-5697-437F-915F-78BF3DF3E0CE}">
      <dsp:nvSpPr>
        <dsp:cNvPr id="0" name=""/>
        <dsp:cNvSpPr/>
      </dsp:nvSpPr>
      <dsp:spPr>
        <a:xfrm>
          <a:off x="738" y="853220"/>
          <a:ext cx="4037122" cy="4749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F4F983-FBEA-4E16-97CD-67A7457B407B}">
      <dsp:nvSpPr>
        <dsp:cNvPr id="0" name=""/>
        <dsp:cNvSpPr/>
      </dsp:nvSpPr>
      <dsp:spPr>
        <a:xfrm>
          <a:off x="738" y="1031594"/>
          <a:ext cx="296581" cy="2965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E6AC69-F82C-4059-A29E-75EBDF70FEDB}">
      <dsp:nvSpPr>
        <dsp:cNvPr id="0" name=""/>
        <dsp:cNvSpPr/>
      </dsp:nvSpPr>
      <dsp:spPr>
        <a:xfrm>
          <a:off x="738" y="0"/>
          <a:ext cx="4037122" cy="853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Организации</a:t>
          </a:r>
          <a:r>
            <a:rPr lang="ru-RU" sz="2500" kern="1200" dirty="0" smtClean="0"/>
            <a:t>, оказывающие социальные услуги в сфере:</a:t>
          </a:r>
          <a:endParaRPr lang="ru-RU" sz="2500" kern="1200" dirty="0"/>
        </a:p>
      </dsp:txBody>
      <dsp:txXfrm>
        <a:off x="738" y="0"/>
        <a:ext cx="4037122" cy="853220"/>
      </dsp:txXfrm>
    </dsp:sp>
    <dsp:sp modelId="{17D203B2-F9DB-4416-9E62-08E6DDD8700C}">
      <dsp:nvSpPr>
        <dsp:cNvPr id="0" name=""/>
        <dsp:cNvSpPr/>
      </dsp:nvSpPr>
      <dsp:spPr>
        <a:xfrm>
          <a:off x="738" y="1722916"/>
          <a:ext cx="296574" cy="2965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C9EEFE8-569A-4A78-B79B-88DC111B4CEF}">
      <dsp:nvSpPr>
        <dsp:cNvPr id="0" name=""/>
        <dsp:cNvSpPr/>
      </dsp:nvSpPr>
      <dsp:spPr>
        <a:xfrm>
          <a:off x="283337" y="1525546"/>
          <a:ext cx="3754524" cy="691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Культуры</a:t>
          </a:r>
          <a:endParaRPr lang="ru-RU" sz="2200" kern="1200"/>
        </a:p>
      </dsp:txBody>
      <dsp:txXfrm>
        <a:off x="283337" y="1525546"/>
        <a:ext cx="3754524" cy="691315"/>
      </dsp:txXfrm>
    </dsp:sp>
    <dsp:sp modelId="{869CC400-82E6-445D-85DF-8E49F07E7B78}">
      <dsp:nvSpPr>
        <dsp:cNvPr id="0" name=""/>
        <dsp:cNvSpPr/>
      </dsp:nvSpPr>
      <dsp:spPr>
        <a:xfrm>
          <a:off x="738" y="2414232"/>
          <a:ext cx="296574" cy="2965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4879AF8-A9C8-4B23-97A7-80F2ED3D165C}">
      <dsp:nvSpPr>
        <dsp:cNvPr id="0" name=""/>
        <dsp:cNvSpPr/>
      </dsp:nvSpPr>
      <dsp:spPr>
        <a:xfrm>
          <a:off x="283337" y="2216861"/>
          <a:ext cx="3754524" cy="691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Социального обслуживания</a:t>
          </a:r>
          <a:endParaRPr lang="ru-RU" sz="2200" kern="1200"/>
        </a:p>
      </dsp:txBody>
      <dsp:txXfrm>
        <a:off x="283337" y="2216861"/>
        <a:ext cx="3754524" cy="691315"/>
      </dsp:txXfrm>
    </dsp:sp>
    <dsp:sp modelId="{A8C42A24-97A6-4B09-BC9A-0B7486D0C218}">
      <dsp:nvSpPr>
        <dsp:cNvPr id="0" name=""/>
        <dsp:cNvSpPr/>
      </dsp:nvSpPr>
      <dsp:spPr>
        <a:xfrm>
          <a:off x="738" y="3105547"/>
          <a:ext cx="296574" cy="2965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41BA301-8F07-42E4-A715-26E904AB7AC1}">
      <dsp:nvSpPr>
        <dsp:cNvPr id="0" name=""/>
        <dsp:cNvSpPr/>
      </dsp:nvSpPr>
      <dsp:spPr>
        <a:xfrm>
          <a:off x="283337" y="2908177"/>
          <a:ext cx="3754524" cy="691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Медицины</a:t>
          </a:r>
          <a:endParaRPr lang="ru-RU" sz="2200" kern="1200"/>
        </a:p>
      </dsp:txBody>
      <dsp:txXfrm>
        <a:off x="283337" y="2908177"/>
        <a:ext cx="3754524" cy="691315"/>
      </dsp:txXfrm>
    </dsp:sp>
    <dsp:sp modelId="{5EFA1EB9-ABA3-448B-A38B-5605CC8ED31C}">
      <dsp:nvSpPr>
        <dsp:cNvPr id="0" name=""/>
        <dsp:cNvSpPr/>
      </dsp:nvSpPr>
      <dsp:spPr>
        <a:xfrm>
          <a:off x="738" y="3796863"/>
          <a:ext cx="296574" cy="2965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2917D6C-CB31-454C-B44F-FD87BF62E871}">
      <dsp:nvSpPr>
        <dsp:cNvPr id="0" name=""/>
        <dsp:cNvSpPr/>
      </dsp:nvSpPr>
      <dsp:spPr>
        <a:xfrm>
          <a:off x="283337" y="3599492"/>
          <a:ext cx="3754524" cy="691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Образования </a:t>
          </a:r>
          <a:endParaRPr lang="ru-RU" sz="2200" kern="1200"/>
        </a:p>
      </dsp:txBody>
      <dsp:txXfrm>
        <a:off x="283337" y="3599492"/>
        <a:ext cx="3754524" cy="6913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CE5D7-64C2-4D6D-A52D-65F617D522AB}">
      <dsp:nvSpPr>
        <dsp:cNvPr id="0" name=""/>
        <dsp:cNvSpPr/>
      </dsp:nvSpPr>
      <dsp:spPr>
        <a:xfrm>
          <a:off x="0" y="299541"/>
          <a:ext cx="3888432" cy="9547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Условия</a:t>
          </a:r>
          <a:r>
            <a:rPr lang="ru-RU" sz="2400" kern="1200" dirty="0" smtClean="0"/>
            <a:t> оказания услуг в сфере:</a:t>
          </a:r>
          <a:endParaRPr lang="ru-RU" sz="2400" kern="1200" dirty="0"/>
        </a:p>
      </dsp:txBody>
      <dsp:txXfrm>
        <a:off x="46606" y="346147"/>
        <a:ext cx="3795220" cy="861507"/>
      </dsp:txXfrm>
    </dsp:sp>
    <dsp:sp modelId="{0A33BA7B-4D43-4931-90AC-F3E7F09D22F5}">
      <dsp:nvSpPr>
        <dsp:cNvPr id="0" name=""/>
        <dsp:cNvSpPr/>
      </dsp:nvSpPr>
      <dsp:spPr>
        <a:xfrm>
          <a:off x="0" y="1254261"/>
          <a:ext cx="3888432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458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smtClean="0"/>
            <a:t>Культуры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smtClean="0"/>
            <a:t>Социального обслуживания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smtClean="0"/>
            <a:t>Медицины</a:t>
          </a:r>
          <a:endParaRPr lang="ru-RU" sz="1900" kern="1200"/>
        </a:p>
      </dsp:txBody>
      <dsp:txXfrm>
        <a:off x="0" y="1254261"/>
        <a:ext cx="3888432" cy="993600"/>
      </dsp:txXfrm>
    </dsp:sp>
    <dsp:sp modelId="{8A61424C-C807-4B9F-81F9-61AEB4DF9CAE}">
      <dsp:nvSpPr>
        <dsp:cNvPr id="0" name=""/>
        <dsp:cNvSpPr/>
      </dsp:nvSpPr>
      <dsp:spPr>
        <a:xfrm>
          <a:off x="0" y="2247861"/>
          <a:ext cx="3888432" cy="954719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Качество подготовки обучающихся</a:t>
          </a:r>
          <a:endParaRPr lang="ru-RU" sz="2400" kern="1200" dirty="0"/>
        </a:p>
      </dsp:txBody>
      <dsp:txXfrm>
        <a:off x="46606" y="2294467"/>
        <a:ext cx="3795220" cy="861507"/>
      </dsp:txXfrm>
    </dsp:sp>
    <dsp:sp modelId="{AFC8B98C-F06C-4FAC-A0FA-81B1B7043534}">
      <dsp:nvSpPr>
        <dsp:cNvPr id="0" name=""/>
        <dsp:cNvSpPr/>
      </dsp:nvSpPr>
      <dsp:spPr>
        <a:xfrm>
          <a:off x="0" y="3271701"/>
          <a:ext cx="3888432" cy="954719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Качество образовательной деятельности</a:t>
          </a:r>
          <a:endParaRPr lang="ru-RU" sz="2400" kern="1200"/>
        </a:p>
      </dsp:txBody>
      <dsp:txXfrm>
        <a:off x="46606" y="3318307"/>
        <a:ext cx="3795220" cy="8615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7C666-9D22-4595-9737-6ACD2D48760B}">
      <dsp:nvSpPr>
        <dsp:cNvPr id="0" name=""/>
        <dsp:cNvSpPr/>
      </dsp:nvSpPr>
      <dsp:spPr>
        <a:xfrm>
          <a:off x="0" y="33852"/>
          <a:ext cx="4038600" cy="7435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smtClean="0"/>
            <a:t>Заказчик</a:t>
          </a:r>
          <a:endParaRPr lang="ru-RU" sz="3100" kern="1200"/>
        </a:p>
      </dsp:txBody>
      <dsp:txXfrm>
        <a:off x="36296" y="70148"/>
        <a:ext cx="3966008" cy="670943"/>
      </dsp:txXfrm>
    </dsp:sp>
    <dsp:sp modelId="{B125CE41-854B-400A-B056-4C2094A6CBF0}">
      <dsp:nvSpPr>
        <dsp:cNvPr id="0" name=""/>
        <dsp:cNvSpPr/>
      </dsp:nvSpPr>
      <dsp:spPr>
        <a:xfrm>
          <a:off x="0" y="866667"/>
          <a:ext cx="4038600" cy="74353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smtClean="0"/>
            <a:t>Оператор</a:t>
          </a:r>
          <a:endParaRPr lang="ru-RU" sz="3100" kern="1200"/>
        </a:p>
      </dsp:txBody>
      <dsp:txXfrm>
        <a:off x="36296" y="902963"/>
        <a:ext cx="3966008" cy="670943"/>
      </dsp:txXfrm>
    </dsp:sp>
    <dsp:sp modelId="{094985C8-7424-4880-A7DC-E33DBC02169F}">
      <dsp:nvSpPr>
        <dsp:cNvPr id="0" name=""/>
        <dsp:cNvSpPr/>
      </dsp:nvSpPr>
      <dsp:spPr>
        <a:xfrm>
          <a:off x="0" y="1699483"/>
          <a:ext cx="4038600" cy="74353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smtClean="0"/>
            <a:t>Эксперт</a:t>
          </a:r>
          <a:endParaRPr lang="ru-RU" sz="3100" kern="1200"/>
        </a:p>
      </dsp:txBody>
      <dsp:txXfrm>
        <a:off x="36296" y="1735779"/>
        <a:ext cx="3966008" cy="6709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4BED4-828E-424A-A0F0-F6C01ED9DCA8}">
      <dsp:nvSpPr>
        <dsp:cNvPr id="0" name=""/>
        <dsp:cNvSpPr/>
      </dsp:nvSpPr>
      <dsp:spPr>
        <a:xfrm>
          <a:off x="0" y="43974"/>
          <a:ext cx="4038600" cy="9870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i="1" kern="1200" dirty="0" smtClean="0"/>
            <a:t>Возможные модификации</a:t>
          </a:r>
          <a:r>
            <a:rPr lang="ru-RU" sz="2700" kern="1200" dirty="0" smtClean="0"/>
            <a:t>:</a:t>
          </a:r>
          <a:endParaRPr lang="ru-RU" sz="2700" kern="1200" dirty="0"/>
        </a:p>
      </dsp:txBody>
      <dsp:txXfrm>
        <a:off x="0" y="43974"/>
        <a:ext cx="4038600" cy="987059"/>
      </dsp:txXfrm>
    </dsp:sp>
    <dsp:sp modelId="{A3D528A5-6BFF-47B6-B709-61E749BB1440}">
      <dsp:nvSpPr>
        <dsp:cNvPr id="0" name=""/>
        <dsp:cNvSpPr/>
      </dsp:nvSpPr>
      <dsp:spPr>
        <a:xfrm>
          <a:off x="0" y="1031034"/>
          <a:ext cx="4038600" cy="1185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smtClean="0"/>
            <a:t>Полисубъектность</a:t>
          </a:r>
          <a:endParaRPr lang="ru-RU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smtClean="0"/>
            <a:t>Совмещение функций</a:t>
          </a:r>
          <a:endParaRPr lang="ru-RU" sz="2700" kern="1200"/>
        </a:p>
      </dsp:txBody>
      <dsp:txXfrm>
        <a:off x="0" y="1031034"/>
        <a:ext cx="4038600" cy="11858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FB5CD-4EC8-42B8-B880-C8BB9AFA8408}">
      <dsp:nvSpPr>
        <dsp:cNvPr id="0" name=""/>
        <dsp:cNvSpPr/>
      </dsp:nvSpPr>
      <dsp:spPr>
        <a:xfrm>
          <a:off x="0" y="299213"/>
          <a:ext cx="8064896" cy="227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926" tIns="395732" rIns="625926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Ведомство в лице органов управления (учредителя, лицензиата) </a:t>
          </a:r>
          <a:endParaRPr lang="ru-RU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Подведомственные организации (например, Центры ОКО)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Общественность (физические и юридические лица и сообщества, в т.ч. потребители услуг) </a:t>
          </a:r>
          <a:endParaRPr lang="ru-RU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Независимые игроки (НКО, СМИ, рейтинговые агентства и др.)</a:t>
          </a:r>
          <a:endParaRPr lang="ru-RU" sz="1900" kern="1200"/>
        </a:p>
      </dsp:txBody>
      <dsp:txXfrm>
        <a:off x="0" y="299213"/>
        <a:ext cx="8064896" cy="2274300"/>
      </dsp:txXfrm>
    </dsp:sp>
    <dsp:sp modelId="{7D3AD0AA-43C7-42AF-BC82-A314C066D0AD}">
      <dsp:nvSpPr>
        <dsp:cNvPr id="0" name=""/>
        <dsp:cNvSpPr/>
      </dsp:nvSpPr>
      <dsp:spPr>
        <a:xfrm>
          <a:off x="403244" y="18773"/>
          <a:ext cx="5645427" cy="5608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В роли субъекта НОК могут выступать:</a:t>
          </a:r>
          <a:endParaRPr lang="ru-RU" sz="1900" b="1" i="1" kern="1200" dirty="0"/>
        </a:p>
      </dsp:txBody>
      <dsp:txXfrm>
        <a:off x="430624" y="46153"/>
        <a:ext cx="5590667" cy="5061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C522D-D003-4B8F-BBE8-5F1C963C9B56}">
      <dsp:nvSpPr>
        <dsp:cNvPr id="0" name=""/>
        <dsp:cNvSpPr/>
      </dsp:nvSpPr>
      <dsp:spPr>
        <a:xfrm>
          <a:off x="0" y="102542"/>
          <a:ext cx="4968552" cy="1118812"/>
        </a:xfrm>
        <a:prstGeom prst="roundRect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Ведомство инициирует НОК, но использует запрос общественности</a:t>
          </a:r>
          <a:endParaRPr lang="ru-RU" sz="2000" kern="1200"/>
        </a:p>
      </dsp:txBody>
      <dsp:txXfrm>
        <a:off x="54616" y="157158"/>
        <a:ext cx="4859320" cy="1009580"/>
      </dsp:txXfrm>
    </dsp:sp>
    <dsp:sp modelId="{F01337DB-A472-49D7-B91D-B6BF21BA3DE4}">
      <dsp:nvSpPr>
        <dsp:cNvPr id="0" name=""/>
        <dsp:cNvSpPr/>
      </dsp:nvSpPr>
      <dsp:spPr>
        <a:xfrm>
          <a:off x="0" y="1278955"/>
          <a:ext cx="4968552" cy="1118812"/>
        </a:xfrm>
        <a:prstGeom prst="roundRect">
          <a:avLst/>
        </a:prstGeom>
        <a:gradFill rotWithShape="0">
          <a:gsLst>
            <a:gs pos="0">
              <a:schemeClr val="accent3">
                <a:shade val="50000"/>
                <a:hueOff val="133778"/>
                <a:satOff val="-2135"/>
                <a:lumOff val="20553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133778"/>
                <a:satOff val="-2135"/>
                <a:lumOff val="20553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133778"/>
                <a:satOff val="-2135"/>
                <a:lumOff val="2055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Ведомство поддерживает инициативу общественности (частично или полностью)</a:t>
          </a:r>
          <a:endParaRPr lang="ru-RU" sz="2000" kern="1200"/>
        </a:p>
      </dsp:txBody>
      <dsp:txXfrm>
        <a:off x="54616" y="1333571"/>
        <a:ext cx="4859320" cy="1009580"/>
      </dsp:txXfrm>
    </dsp:sp>
    <dsp:sp modelId="{51A47C7B-5F31-4632-9F4E-5217CB0DB0A8}">
      <dsp:nvSpPr>
        <dsp:cNvPr id="0" name=""/>
        <dsp:cNvSpPr/>
      </dsp:nvSpPr>
      <dsp:spPr>
        <a:xfrm>
          <a:off x="0" y="2455368"/>
          <a:ext cx="4968552" cy="1118812"/>
        </a:xfrm>
        <a:prstGeom prst="roundRect">
          <a:avLst/>
        </a:prstGeom>
        <a:gradFill rotWithShape="0">
          <a:gsLst>
            <a:gs pos="0">
              <a:schemeClr val="accent3">
                <a:shade val="50000"/>
                <a:hueOff val="267555"/>
                <a:satOff val="-4269"/>
                <a:lumOff val="41107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267555"/>
                <a:satOff val="-4269"/>
                <a:lumOff val="41107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267555"/>
                <a:satOff val="-4269"/>
                <a:lumOff val="411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Ведомство и общественность совместно формируют НОК (равноправное партнерство)</a:t>
          </a:r>
          <a:endParaRPr lang="ru-RU" sz="2000" kern="1200"/>
        </a:p>
      </dsp:txBody>
      <dsp:txXfrm>
        <a:off x="54616" y="2509984"/>
        <a:ext cx="4859320" cy="1009580"/>
      </dsp:txXfrm>
    </dsp:sp>
    <dsp:sp modelId="{BC1E4009-F59F-40AB-A52B-8949B3E9F5EE}">
      <dsp:nvSpPr>
        <dsp:cNvPr id="0" name=""/>
        <dsp:cNvSpPr/>
      </dsp:nvSpPr>
      <dsp:spPr>
        <a:xfrm>
          <a:off x="0" y="3631780"/>
          <a:ext cx="4968552" cy="1118812"/>
        </a:xfrm>
        <a:prstGeom prst="roundRect">
          <a:avLst/>
        </a:prstGeom>
        <a:gradFill rotWithShape="0">
          <a:gsLst>
            <a:gs pos="0">
              <a:schemeClr val="accent3">
                <a:shade val="50000"/>
                <a:hueOff val="133778"/>
                <a:satOff val="-2135"/>
                <a:lumOff val="20553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133778"/>
                <a:satOff val="-2135"/>
                <a:lumOff val="20553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133778"/>
                <a:satOff val="-2135"/>
                <a:lumOff val="2055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Другое …?...</a:t>
          </a:r>
          <a:endParaRPr lang="ru-RU" sz="2000" kern="1200"/>
        </a:p>
      </dsp:txBody>
      <dsp:txXfrm>
        <a:off x="54616" y="3686396"/>
        <a:ext cx="4859320" cy="1009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CFD4-BC1B-4DF7-9D5D-B6367BC752B9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CE713-8064-45D5-A6BA-861D007E0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40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Наша рабочая</a:t>
            </a:r>
            <a:r>
              <a:rPr lang="ru-RU" baseline="0" dirty="0" smtClean="0"/>
              <a:t> группа предполагает движение в рамках второй модели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CE713-8064-45D5-A6BA-861D007E055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281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7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48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62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88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65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0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56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36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2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63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91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55343-8186-4853-9EED-9466EFA61363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4286-67A7-435B-B55B-9BE8B11F8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tmertsalova@hse.r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05422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Независимая оценка качества </a:t>
            </a:r>
            <a:r>
              <a:rPr lang="ru-RU" b="1" dirty="0" smtClean="0"/>
              <a:t>образования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dirty="0" smtClean="0"/>
              <a:t>(методологические </a:t>
            </a:r>
            <a:r>
              <a:rPr lang="ru-RU" sz="3600" dirty="0" smtClean="0"/>
              <a:t>подходы в условиях нормативного регулирования)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44752"/>
            <a:ext cx="6400800" cy="1752600"/>
          </a:xfrm>
        </p:spPr>
        <p:txBody>
          <a:bodyPr/>
          <a:lstStyle/>
          <a:p>
            <a:r>
              <a:rPr lang="ru-RU" dirty="0" smtClean="0"/>
              <a:t>Татьяна Мерцалова</a:t>
            </a:r>
          </a:p>
          <a:p>
            <a:r>
              <a:rPr lang="ru-RU" dirty="0" smtClean="0"/>
              <a:t>Институт образования НИУ ВШЭ</a:t>
            </a:r>
          </a:p>
          <a:p>
            <a:r>
              <a:rPr lang="ru-RU" dirty="0"/>
              <a:t>Я</a:t>
            </a:r>
            <a:r>
              <a:rPr lang="ru-RU" dirty="0" smtClean="0"/>
              <a:t>рославль, 2016</a:t>
            </a:r>
          </a:p>
        </p:txBody>
      </p:sp>
      <p:pic>
        <p:nvPicPr>
          <p:cNvPr id="4" name="Picture 4" descr="http://lab.dev.design.hse.ru/data/io/o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24"/>
          <a:stretch/>
        </p:blipFill>
        <p:spPr bwMode="auto">
          <a:xfrm>
            <a:off x="6588224" y="260648"/>
            <a:ext cx="2388514" cy="153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4" y="130657"/>
            <a:ext cx="1884458" cy="157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7491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dirty="0" smtClean="0"/>
              <a:t>Риски и ограничения при проведении НОК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427814"/>
              </p:ext>
            </p:extLst>
          </p:nvPr>
        </p:nvGraphicFramePr>
        <p:xfrm>
          <a:off x="107504" y="1600200"/>
          <a:ext cx="8928992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022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Механизмы обеспечения эффективности НОК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Привлечение общественности к проведению НОК (</a:t>
            </a:r>
            <a:r>
              <a:rPr lang="ru-RU" dirty="0" err="1" smtClean="0"/>
              <a:t>институциализированное</a:t>
            </a:r>
            <a:r>
              <a:rPr lang="ru-RU" dirty="0" smtClean="0"/>
              <a:t> и массовое)</a:t>
            </a:r>
          </a:p>
          <a:p>
            <a:r>
              <a:rPr lang="ru-RU" dirty="0" smtClean="0"/>
              <a:t>Привлечение и поддержка независимых игроков</a:t>
            </a:r>
          </a:p>
          <a:p>
            <a:r>
              <a:rPr lang="ru-RU" dirty="0" smtClean="0"/>
              <a:t>Обеспечение открытых данных</a:t>
            </a:r>
          </a:p>
          <a:p>
            <a:r>
              <a:rPr lang="ru-RU" dirty="0" smtClean="0"/>
              <a:t>Проведение социологических исследований</a:t>
            </a:r>
          </a:p>
          <a:p>
            <a:r>
              <a:rPr lang="ru-RU" dirty="0" smtClean="0"/>
              <a:t>Обеспечение качества методик, процедур и результатов НОК</a:t>
            </a:r>
          </a:p>
          <a:p>
            <a:r>
              <a:rPr lang="ru-RU" dirty="0" smtClean="0"/>
              <a:t>Обеспечение открытости методик, процедур и результатов НОК</a:t>
            </a:r>
          </a:p>
          <a:p>
            <a:r>
              <a:rPr lang="ru-RU" dirty="0" smtClean="0"/>
              <a:t>Контроль использования результатов НОК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932699" y="4886093"/>
            <a:ext cx="121130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4867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Татьяна Мерцалова</a:t>
            </a:r>
          </a:p>
          <a:p>
            <a:r>
              <a:rPr lang="ru-RU" sz="2800" dirty="0" smtClean="0"/>
              <a:t>Институт образования НИУ ВШЭ</a:t>
            </a:r>
            <a:endParaRPr lang="en-US" sz="2800" dirty="0" smtClean="0"/>
          </a:p>
          <a:p>
            <a:r>
              <a:rPr lang="en-US" sz="2800" dirty="0" smtClean="0">
                <a:hlinkClick r:id="rId2"/>
              </a:rPr>
              <a:t>tmertsalova@hse.ru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8000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dirty="0"/>
              <a:t>НОКО возникла как общественная инициатива до появления государственного приоритета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8541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&amp;Kcy;&amp;ncy;&amp;icy;&amp;gcy;&amp;acy; &amp;Fcy;&amp;iecy;&amp;dcy;&amp;iecy;&amp;rcy;&amp;acy;&amp;lcy;&amp;softcy;&amp;ncy;&amp;ycy;&amp;jcy; &amp;zcy;&amp;acy;&amp;kcy;&amp;ocy;&amp;ncy; &quot;&amp;Ocy; &amp;tcy;&amp;iecy;&amp;khcy;&amp;ncy;&amp;icy;&amp;chcy;&amp;iecy;&amp;scy;&amp;kcy;&amp;ocy;&amp;mcy; &amp;rcy;&amp;iecy;&amp;gcy;&amp;ucy;&amp;lcy;&amp;icy;&amp;rcy;&amp;ocy;&amp;vcy;&amp;acy;&amp;ncy;&amp;icy;&amp;icy;&quot; (&amp;vcy; &amp;rcy;&amp;iecy;&amp;dcy;&amp;acy;&amp;kcy;&amp;tscy;&amp;icy;&amp;icy; &amp;ocy;&amp;tcy; 9 &amp;mcy;&amp;acy;&amp;yacy; 2005 &amp;gcy;.) &amp;Icy;&amp;zcy;&amp;dcy;. . 2-&amp;iecy; - &amp;kcy;&amp;ucy;&amp;pcy;&amp;icy;&amp;tcy;&amp;softcy; &amp;pcy;&amp;ocy; &amp;ncy;&amp;icy;&amp;zcy;&amp;kcy;&amp;ocy;&amp;jcy; &amp;tscy;&amp;iecy;&amp;ncy;&amp;iecy;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5" r="25087" b="50000"/>
          <a:stretch/>
        </p:blipFill>
        <p:spPr bwMode="auto">
          <a:xfrm>
            <a:off x="3879919" y="3068960"/>
            <a:ext cx="1196138" cy="163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88691" y="2564904"/>
            <a:ext cx="70724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44875" y="3717032"/>
            <a:ext cx="70724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6848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Выгнутая вниз стрелка 17"/>
          <p:cNvSpPr/>
          <p:nvPr/>
        </p:nvSpPr>
        <p:spPr>
          <a:xfrm rot="4398849">
            <a:off x="2284799" y="5099540"/>
            <a:ext cx="1541591" cy="749535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низ стрелка 16"/>
          <p:cNvSpPr/>
          <p:nvPr/>
        </p:nvSpPr>
        <p:spPr>
          <a:xfrm rot="3092311" flipV="1">
            <a:off x="2251539" y="2504934"/>
            <a:ext cx="2643669" cy="100247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низ стрелка 15"/>
          <p:cNvSpPr/>
          <p:nvPr/>
        </p:nvSpPr>
        <p:spPr>
          <a:xfrm rot="3997552" flipV="1">
            <a:off x="2416292" y="2352293"/>
            <a:ext cx="1392364" cy="6111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 rot="2872314">
            <a:off x="219642" y="1222695"/>
            <a:ext cx="6589680" cy="5557702"/>
            <a:chOff x="457292" y="1656465"/>
            <a:chExt cx="5749512" cy="4708646"/>
          </a:xfrm>
        </p:grpSpPr>
        <p:sp>
          <p:nvSpPr>
            <p:cNvPr id="6" name="Кольцо 5"/>
            <p:cNvSpPr/>
            <p:nvPr/>
          </p:nvSpPr>
          <p:spPr>
            <a:xfrm>
              <a:off x="457292" y="3504805"/>
              <a:ext cx="1625317" cy="1625317"/>
            </a:xfrm>
            <a:prstGeom prst="donut">
              <a:avLst>
                <a:gd name="adj" fmla="val 2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Полилиния 6"/>
            <p:cNvSpPr/>
            <p:nvPr/>
          </p:nvSpPr>
          <p:spPr>
            <a:xfrm rot="17700000">
              <a:off x="1029981" y="2179839"/>
              <a:ext cx="2020450" cy="973701"/>
            </a:xfrm>
            <a:custGeom>
              <a:avLst/>
              <a:gdLst>
                <a:gd name="connsiteX0" fmla="*/ 0 w 2020450"/>
                <a:gd name="connsiteY0" fmla="*/ 0 h 973701"/>
                <a:gd name="connsiteX1" fmla="*/ 2020450 w 2020450"/>
                <a:gd name="connsiteY1" fmla="*/ 0 h 973701"/>
                <a:gd name="connsiteX2" fmla="*/ 2020450 w 2020450"/>
                <a:gd name="connsiteY2" fmla="*/ 973701 h 973701"/>
                <a:gd name="connsiteX3" fmla="*/ 0 w 2020450"/>
                <a:gd name="connsiteY3" fmla="*/ 973701 h 973701"/>
                <a:gd name="connsiteX4" fmla="*/ 0 w 2020450"/>
                <a:gd name="connsiteY4" fmla="*/ 0 h 973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0450" h="973701">
                  <a:moveTo>
                    <a:pt x="0" y="0"/>
                  </a:moveTo>
                  <a:lnTo>
                    <a:pt x="2020450" y="0"/>
                  </a:lnTo>
                  <a:lnTo>
                    <a:pt x="2020450" y="973701"/>
                  </a:lnTo>
                  <a:lnTo>
                    <a:pt x="0" y="9737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39" tIns="-1" rIns="0" bIns="0" numCol="1" spcCol="1270" anchor="ctr" anchorCtr="0">
              <a:no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Независимая оценка</a:t>
              </a:r>
              <a:endParaRPr lang="ru-RU" sz="2800" b="1" kern="12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2205035" y="3895643"/>
              <a:ext cx="843642" cy="843642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Полилиния 8"/>
            <p:cNvSpPr/>
            <p:nvPr/>
          </p:nvSpPr>
          <p:spPr>
            <a:xfrm rot="17700000">
              <a:off x="1205855" y="5069861"/>
              <a:ext cx="1747785" cy="842716"/>
            </a:xfrm>
            <a:custGeom>
              <a:avLst/>
              <a:gdLst>
                <a:gd name="connsiteX0" fmla="*/ 0 w 1747785"/>
                <a:gd name="connsiteY0" fmla="*/ 0 h 842716"/>
                <a:gd name="connsiteX1" fmla="*/ 1747785 w 1747785"/>
                <a:gd name="connsiteY1" fmla="*/ 0 h 842716"/>
                <a:gd name="connsiteX2" fmla="*/ 1747785 w 1747785"/>
                <a:gd name="connsiteY2" fmla="*/ 842716 h 842716"/>
                <a:gd name="connsiteX3" fmla="*/ 0 w 1747785"/>
                <a:gd name="connsiteY3" fmla="*/ 842716 h 842716"/>
                <a:gd name="connsiteX4" fmla="*/ 0 w 1747785"/>
                <a:gd name="connsiteY4" fmla="*/ 0 h 842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7785" h="842716">
                  <a:moveTo>
                    <a:pt x="0" y="0"/>
                  </a:moveTo>
                  <a:lnTo>
                    <a:pt x="1747785" y="0"/>
                  </a:lnTo>
                  <a:lnTo>
                    <a:pt x="1747785" y="842716"/>
                  </a:lnTo>
                  <a:lnTo>
                    <a:pt x="0" y="84271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35560" bIns="-1" numCol="1" spcCol="1270" anchor="ctr" anchorCtr="0">
              <a:noAutofit/>
            </a:bodyPr>
            <a:lstStyle/>
            <a:p>
              <a:pPr lvl="0" algn="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Независимая от оцениваемой ОО</a:t>
              </a:r>
              <a:endParaRPr lang="ru-RU" sz="2000" kern="1200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 rot="17700000">
              <a:off x="2300072" y="2722352"/>
              <a:ext cx="1747785" cy="84271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Овал 10"/>
            <p:cNvSpPr/>
            <p:nvPr/>
          </p:nvSpPr>
          <p:spPr>
            <a:xfrm>
              <a:off x="3170973" y="3895643"/>
              <a:ext cx="843642" cy="843642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6718553"/>
                <a:satOff val="9479"/>
                <a:lumOff val="-1176"/>
                <a:alphaOff val="0"/>
              </a:schemeClr>
            </a:fillRef>
            <a:effectRef idx="1">
              <a:schemeClr val="accent5">
                <a:hueOff val="6718553"/>
                <a:satOff val="9479"/>
                <a:lumOff val="-1176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" name="Полилиния 11"/>
            <p:cNvSpPr/>
            <p:nvPr/>
          </p:nvSpPr>
          <p:spPr>
            <a:xfrm rot="17700000">
              <a:off x="2171793" y="5069861"/>
              <a:ext cx="1747785" cy="842716"/>
            </a:xfrm>
            <a:custGeom>
              <a:avLst/>
              <a:gdLst>
                <a:gd name="connsiteX0" fmla="*/ 0 w 1747785"/>
                <a:gd name="connsiteY0" fmla="*/ 0 h 842716"/>
                <a:gd name="connsiteX1" fmla="*/ 1747785 w 1747785"/>
                <a:gd name="connsiteY1" fmla="*/ 0 h 842716"/>
                <a:gd name="connsiteX2" fmla="*/ 1747785 w 1747785"/>
                <a:gd name="connsiteY2" fmla="*/ 842716 h 842716"/>
                <a:gd name="connsiteX3" fmla="*/ 0 w 1747785"/>
                <a:gd name="connsiteY3" fmla="*/ 842716 h 842716"/>
                <a:gd name="connsiteX4" fmla="*/ 0 w 1747785"/>
                <a:gd name="connsiteY4" fmla="*/ 0 h 842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7785" h="842716">
                  <a:moveTo>
                    <a:pt x="0" y="0"/>
                  </a:moveTo>
                  <a:lnTo>
                    <a:pt x="1747785" y="0"/>
                  </a:lnTo>
                  <a:lnTo>
                    <a:pt x="1747785" y="842716"/>
                  </a:lnTo>
                  <a:lnTo>
                    <a:pt x="0" y="84271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35560" bIns="-1" numCol="1" spcCol="1270" anchor="ctr" anchorCtr="0">
              <a:noAutofit/>
            </a:bodyPr>
            <a:lstStyle/>
            <a:p>
              <a:pPr lvl="0" algn="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Независимая от образовательного ведомства</a:t>
              </a:r>
              <a:endParaRPr lang="ru-RU" sz="2000" kern="1200" dirty="0"/>
            </a:p>
          </p:txBody>
        </p:sp>
        <p:sp>
          <p:nvSpPr>
            <p:cNvPr id="14" name="Кольцо 13"/>
            <p:cNvSpPr/>
            <p:nvPr/>
          </p:nvSpPr>
          <p:spPr>
            <a:xfrm>
              <a:off x="4137040" y="3504805"/>
              <a:ext cx="1625317" cy="1625317"/>
            </a:xfrm>
            <a:prstGeom prst="donut">
              <a:avLst>
                <a:gd name="adj" fmla="val 2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" name="Полилиния 14"/>
            <p:cNvSpPr/>
            <p:nvPr/>
          </p:nvSpPr>
          <p:spPr>
            <a:xfrm rot="17700000">
              <a:off x="4709729" y="2179839"/>
              <a:ext cx="2020450" cy="973701"/>
            </a:xfrm>
            <a:custGeom>
              <a:avLst/>
              <a:gdLst>
                <a:gd name="connsiteX0" fmla="*/ 0 w 2020450"/>
                <a:gd name="connsiteY0" fmla="*/ 0 h 973701"/>
                <a:gd name="connsiteX1" fmla="*/ 2020450 w 2020450"/>
                <a:gd name="connsiteY1" fmla="*/ 0 h 973701"/>
                <a:gd name="connsiteX2" fmla="*/ 2020450 w 2020450"/>
                <a:gd name="connsiteY2" fmla="*/ 973701 h 973701"/>
                <a:gd name="connsiteX3" fmla="*/ 0 w 2020450"/>
                <a:gd name="connsiteY3" fmla="*/ 973701 h 973701"/>
                <a:gd name="connsiteX4" fmla="*/ 0 w 2020450"/>
                <a:gd name="connsiteY4" fmla="*/ 0 h 973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0450" h="973701">
                  <a:moveTo>
                    <a:pt x="0" y="0"/>
                  </a:moveTo>
                  <a:lnTo>
                    <a:pt x="2020450" y="0"/>
                  </a:lnTo>
                  <a:lnTo>
                    <a:pt x="2020450" y="973701"/>
                  </a:lnTo>
                  <a:lnTo>
                    <a:pt x="0" y="9737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39" tIns="-1" rIns="0" bIns="0" numCol="1" spcCol="1270" anchor="ctr" anchorCtr="0">
              <a:no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Общественная оценка</a:t>
              </a:r>
              <a:endParaRPr lang="ru-RU" sz="2800" b="1" kern="12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ru-RU" dirty="0" smtClean="0"/>
              <a:t>От чего не зависит </a:t>
            </a:r>
            <a:br>
              <a:rPr lang="ru-RU" dirty="0" smtClean="0"/>
            </a:br>
            <a:r>
              <a:rPr lang="ru-RU" dirty="0" smtClean="0"/>
              <a:t>независимая оценка?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70854983"/>
              </p:ext>
            </p:extLst>
          </p:nvPr>
        </p:nvGraphicFramePr>
        <p:xfrm>
          <a:off x="3369552" y="1340768"/>
          <a:ext cx="6243008" cy="2605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51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-облако 6"/>
          <p:cNvSpPr/>
          <p:nvPr/>
        </p:nvSpPr>
        <p:spPr>
          <a:xfrm>
            <a:off x="2771800" y="1268760"/>
            <a:ext cx="3528392" cy="4176464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989120 w 3096344"/>
              <a:gd name="connsiteY0" fmla="*/ 3888432 h 3456384"/>
              <a:gd name="connsiteX1" fmla="*/ 903110 w 3096344"/>
              <a:gd name="connsiteY1" fmla="*/ 3974442 h 3456384"/>
              <a:gd name="connsiteX2" fmla="*/ 817100 w 3096344"/>
              <a:gd name="connsiteY2" fmla="*/ 3888432 h 3456384"/>
              <a:gd name="connsiteX3" fmla="*/ 903110 w 3096344"/>
              <a:gd name="connsiteY3" fmla="*/ 3802422 h 3456384"/>
              <a:gd name="connsiteX4" fmla="*/ 989120 w 3096344"/>
              <a:gd name="connsiteY4" fmla="*/ 3888432 h 3456384"/>
              <a:gd name="connsiteX0" fmla="*/ 1110555 w 3096344"/>
              <a:gd name="connsiteY0" fmla="*/ 3769798 h 3456384"/>
              <a:gd name="connsiteX1" fmla="*/ 938536 w 3096344"/>
              <a:gd name="connsiteY1" fmla="*/ 3941817 h 3456384"/>
              <a:gd name="connsiteX2" fmla="*/ 766517 w 3096344"/>
              <a:gd name="connsiteY2" fmla="*/ 3769798 h 3456384"/>
              <a:gd name="connsiteX3" fmla="*/ 938536 w 3096344"/>
              <a:gd name="connsiteY3" fmla="*/ 3597779 h 3456384"/>
              <a:gd name="connsiteX4" fmla="*/ 1110555 w 3096344"/>
              <a:gd name="connsiteY4" fmla="*/ 3769798 h 3456384"/>
              <a:gd name="connsiteX0" fmla="*/ 1281208 w 3096344"/>
              <a:gd name="connsiteY0" fmla="*/ 3486336 h 3456384"/>
              <a:gd name="connsiteX1" fmla="*/ 1023179 w 3096344"/>
              <a:gd name="connsiteY1" fmla="*/ 3744365 h 3456384"/>
              <a:gd name="connsiteX2" fmla="*/ 765150 w 3096344"/>
              <a:gd name="connsiteY2" fmla="*/ 3486336 h 3456384"/>
              <a:gd name="connsiteX3" fmla="*/ 1023179 w 3096344"/>
              <a:gd name="connsiteY3" fmla="*/ 3228307 h 3456384"/>
              <a:gd name="connsiteX4" fmla="*/ 1281208 w 3096344"/>
              <a:gd name="connsiteY4" fmla="*/ 3486336 h 3456384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9534"/>
              <a:gd name="connsiteX1" fmla="*/ 5659 w 43256"/>
              <a:gd name="connsiteY1" fmla="*/ 6766 h 49534"/>
              <a:gd name="connsiteX2" fmla="*/ 14041 w 43256"/>
              <a:gd name="connsiteY2" fmla="*/ 5061 h 49534"/>
              <a:gd name="connsiteX3" fmla="*/ 22492 w 43256"/>
              <a:gd name="connsiteY3" fmla="*/ 3291 h 49534"/>
              <a:gd name="connsiteX4" fmla="*/ 25785 w 43256"/>
              <a:gd name="connsiteY4" fmla="*/ 59 h 49534"/>
              <a:gd name="connsiteX5" fmla="*/ 29869 w 43256"/>
              <a:gd name="connsiteY5" fmla="*/ 2340 h 49534"/>
              <a:gd name="connsiteX6" fmla="*/ 35499 w 43256"/>
              <a:gd name="connsiteY6" fmla="*/ 549 h 49534"/>
              <a:gd name="connsiteX7" fmla="*/ 38354 w 43256"/>
              <a:gd name="connsiteY7" fmla="*/ 5435 h 49534"/>
              <a:gd name="connsiteX8" fmla="*/ 42018 w 43256"/>
              <a:gd name="connsiteY8" fmla="*/ 10177 h 49534"/>
              <a:gd name="connsiteX9" fmla="*/ 41854 w 43256"/>
              <a:gd name="connsiteY9" fmla="*/ 15319 h 49534"/>
              <a:gd name="connsiteX10" fmla="*/ 43052 w 43256"/>
              <a:gd name="connsiteY10" fmla="*/ 23181 h 49534"/>
              <a:gd name="connsiteX11" fmla="*/ 37440 w 43256"/>
              <a:gd name="connsiteY11" fmla="*/ 30063 h 49534"/>
              <a:gd name="connsiteX12" fmla="*/ 35431 w 43256"/>
              <a:gd name="connsiteY12" fmla="*/ 35960 h 49534"/>
              <a:gd name="connsiteX13" fmla="*/ 28591 w 43256"/>
              <a:gd name="connsiteY13" fmla="*/ 36674 h 49534"/>
              <a:gd name="connsiteX14" fmla="*/ 23703 w 43256"/>
              <a:gd name="connsiteY14" fmla="*/ 42965 h 49534"/>
              <a:gd name="connsiteX15" fmla="*/ 16516 w 43256"/>
              <a:gd name="connsiteY15" fmla="*/ 39125 h 49534"/>
              <a:gd name="connsiteX16" fmla="*/ 5840 w 43256"/>
              <a:gd name="connsiteY16" fmla="*/ 35331 h 49534"/>
              <a:gd name="connsiteX17" fmla="*/ 1146 w 43256"/>
              <a:gd name="connsiteY17" fmla="*/ 31109 h 49534"/>
              <a:gd name="connsiteX18" fmla="*/ 2149 w 43256"/>
              <a:gd name="connsiteY18" fmla="*/ 25410 h 49534"/>
              <a:gd name="connsiteX19" fmla="*/ 31 w 43256"/>
              <a:gd name="connsiteY19" fmla="*/ 19563 h 49534"/>
              <a:gd name="connsiteX20" fmla="*/ 3899 w 43256"/>
              <a:gd name="connsiteY20" fmla="*/ 14366 h 49534"/>
              <a:gd name="connsiteX21" fmla="*/ 3936 w 43256"/>
              <a:gd name="connsiteY21" fmla="*/ 14229 h 49534"/>
              <a:gd name="connsiteX0" fmla="*/ 991700 w 3100357"/>
              <a:gd name="connsiteY0" fmla="*/ 3877151 h 3963161"/>
              <a:gd name="connsiteX1" fmla="*/ 905690 w 3100357"/>
              <a:gd name="connsiteY1" fmla="*/ 3963161 h 3963161"/>
              <a:gd name="connsiteX2" fmla="*/ 819680 w 3100357"/>
              <a:gd name="connsiteY2" fmla="*/ 3877151 h 3963161"/>
              <a:gd name="connsiteX3" fmla="*/ 905690 w 3100357"/>
              <a:gd name="connsiteY3" fmla="*/ 3791141 h 3963161"/>
              <a:gd name="connsiteX4" fmla="*/ 991700 w 3100357"/>
              <a:gd name="connsiteY4" fmla="*/ 3877151 h 3963161"/>
              <a:gd name="connsiteX0" fmla="*/ 1113135 w 3100357"/>
              <a:gd name="connsiteY0" fmla="*/ 3758517 h 3963161"/>
              <a:gd name="connsiteX1" fmla="*/ 941116 w 3100357"/>
              <a:gd name="connsiteY1" fmla="*/ 3930536 h 3963161"/>
              <a:gd name="connsiteX2" fmla="*/ 769097 w 3100357"/>
              <a:gd name="connsiteY2" fmla="*/ 3758517 h 3963161"/>
              <a:gd name="connsiteX3" fmla="*/ 941116 w 3100357"/>
              <a:gd name="connsiteY3" fmla="*/ 3586498 h 3963161"/>
              <a:gd name="connsiteX4" fmla="*/ 1113135 w 3100357"/>
              <a:gd name="connsiteY4" fmla="*/ 3758517 h 3963161"/>
              <a:gd name="connsiteX0" fmla="*/ 1283788 w 3100357"/>
              <a:gd name="connsiteY0" fmla="*/ 3475055 h 3963161"/>
              <a:gd name="connsiteX1" fmla="*/ 1025759 w 3100357"/>
              <a:gd name="connsiteY1" fmla="*/ 3733084 h 3963161"/>
              <a:gd name="connsiteX2" fmla="*/ 767730 w 3100357"/>
              <a:gd name="connsiteY2" fmla="*/ 3475055 h 3963161"/>
              <a:gd name="connsiteX3" fmla="*/ 993486 w 3100357"/>
              <a:gd name="connsiteY3" fmla="*/ 3475209 h 3963161"/>
              <a:gd name="connsiteX4" fmla="*/ 1283788 w 3100357"/>
              <a:gd name="connsiteY4" fmla="*/ 3475055 h 3963161"/>
              <a:gd name="connsiteX0" fmla="*/ 4729 w 43256"/>
              <a:gd name="connsiteY0" fmla="*/ 26036 h 49534"/>
              <a:gd name="connsiteX1" fmla="*/ 2196 w 43256"/>
              <a:gd name="connsiteY1" fmla="*/ 25239 h 49534"/>
              <a:gd name="connsiteX2" fmla="*/ 6964 w 43256"/>
              <a:gd name="connsiteY2" fmla="*/ 34758 h 49534"/>
              <a:gd name="connsiteX3" fmla="*/ 5856 w 43256"/>
              <a:gd name="connsiteY3" fmla="*/ 35139 h 49534"/>
              <a:gd name="connsiteX4" fmla="*/ 16514 w 43256"/>
              <a:gd name="connsiteY4" fmla="*/ 38949 h 49534"/>
              <a:gd name="connsiteX5" fmla="*/ 15846 w 43256"/>
              <a:gd name="connsiteY5" fmla="*/ 37209 h 49534"/>
              <a:gd name="connsiteX6" fmla="*/ 28863 w 43256"/>
              <a:gd name="connsiteY6" fmla="*/ 34610 h 49534"/>
              <a:gd name="connsiteX7" fmla="*/ 28596 w 43256"/>
              <a:gd name="connsiteY7" fmla="*/ 36519 h 49534"/>
              <a:gd name="connsiteX8" fmla="*/ 34165 w 43256"/>
              <a:gd name="connsiteY8" fmla="*/ 22813 h 49534"/>
              <a:gd name="connsiteX9" fmla="*/ 37416 w 43256"/>
              <a:gd name="connsiteY9" fmla="*/ 29949 h 49534"/>
              <a:gd name="connsiteX10" fmla="*/ 41834 w 43256"/>
              <a:gd name="connsiteY10" fmla="*/ 15213 h 49534"/>
              <a:gd name="connsiteX11" fmla="*/ 40386 w 43256"/>
              <a:gd name="connsiteY11" fmla="*/ 17889 h 49534"/>
              <a:gd name="connsiteX12" fmla="*/ 38360 w 43256"/>
              <a:gd name="connsiteY12" fmla="*/ 5285 h 49534"/>
              <a:gd name="connsiteX13" fmla="*/ 38436 w 43256"/>
              <a:gd name="connsiteY13" fmla="*/ 6549 h 49534"/>
              <a:gd name="connsiteX14" fmla="*/ 29114 w 43256"/>
              <a:gd name="connsiteY14" fmla="*/ 3811 h 49534"/>
              <a:gd name="connsiteX15" fmla="*/ 29856 w 43256"/>
              <a:gd name="connsiteY15" fmla="*/ 2199 h 49534"/>
              <a:gd name="connsiteX16" fmla="*/ 22177 w 43256"/>
              <a:gd name="connsiteY16" fmla="*/ 4579 h 49534"/>
              <a:gd name="connsiteX17" fmla="*/ 22536 w 43256"/>
              <a:gd name="connsiteY17" fmla="*/ 3189 h 49534"/>
              <a:gd name="connsiteX18" fmla="*/ 14036 w 43256"/>
              <a:gd name="connsiteY18" fmla="*/ 5051 h 49534"/>
              <a:gd name="connsiteX19" fmla="*/ 15336 w 43256"/>
              <a:gd name="connsiteY19" fmla="*/ 6399 h 49534"/>
              <a:gd name="connsiteX20" fmla="*/ 4163 w 43256"/>
              <a:gd name="connsiteY20" fmla="*/ 15648 h 49534"/>
              <a:gd name="connsiteX21" fmla="*/ 3936 w 43256"/>
              <a:gd name="connsiteY21" fmla="*/ 14229 h 49534"/>
              <a:gd name="connsiteX0" fmla="*/ 3936 w 43256"/>
              <a:gd name="connsiteY0" fmla="*/ 14229 h 49534"/>
              <a:gd name="connsiteX1" fmla="*/ 5659 w 43256"/>
              <a:gd name="connsiteY1" fmla="*/ 6766 h 49534"/>
              <a:gd name="connsiteX2" fmla="*/ 14041 w 43256"/>
              <a:gd name="connsiteY2" fmla="*/ 5061 h 49534"/>
              <a:gd name="connsiteX3" fmla="*/ 22492 w 43256"/>
              <a:gd name="connsiteY3" fmla="*/ 3291 h 49534"/>
              <a:gd name="connsiteX4" fmla="*/ 25785 w 43256"/>
              <a:gd name="connsiteY4" fmla="*/ 59 h 49534"/>
              <a:gd name="connsiteX5" fmla="*/ 29869 w 43256"/>
              <a:gd name="connsiteY5" fmla="*/ 2340 h 49534"/>
              <a:gd name="connsiteX6" fmla="*/ 35499 w 43256"/>
              <a:gd name="connsiteY6" fmla="*/ 549 h 49534"/>
              <a:gd name="connsiteX7" fmla="*/ 38354 w 43256"/>
              <a:gd name="connsiteY7" fmla="*/ 5435 h 49534"/>
              <a:gd name="connsiteX8" fmla="*/ 42018 w 43256"/>
              <a:gd name="connsiteY8" fmla="*/ 10177 h 49534"/>
              <a:gd name="connsiteX9" fmla="*/ 41854 w 43256"/>
              <a:gd name="connsiteY9" fmla="*/ 15319 h 49534"/>
              <a:gd name="connsiteX10" fmla="*/ 43052 w 43256"/>
              <a:gd name="connsiteY10" fmla="*/ 23181 h 49534"/>
              <a:gd name="connsiteX11" fmla="*/ 37440 w 43256"/>
              <a:gd name="connsiteY11" fmla="*/ 30063 h 49534"/>
              <a:gd name="connsiteX12" fmla="*/ 35431 w 43256"/>
              <a:gd name="connsiteY12" fmla="*/ 35960 h 49534"/>
              <a:gd name="connsiteX13" fmla="*/ 28591 w 43256"/>
              <a:gd name="connsiteY13" fmla="*/ 36674 h 49534"/>
              <a:gd name="connsiteX14" fmla="*/ 23703 w 43256"/>
              <a:gd name="connsiteY14" fmla="*/ 42965 h 49534"/>
              <a:gd name="connsiteX15" fmla="*/ 16516 w 43256"/>
              <a:gd name="connsiteY15" fmla="*/ 39125 h 49534"/>
              <a:gd name="connsiteX16" fmla="*/ 5840 w 43256"/>
              <a:gd name="connsiteY16" fmla="*/ 35331 h 49534"/>
              <a:gd name="connsiteX17" fmla="*/ 1146 w 43256"/>
              <a:gd name="connsiteY17" fmla="*/ 31109 h 49534"/>
              <a:gd name="connsiteX18" fmla="*/ 2149 w 43256"/>
              <a:gd name="connsiteY18" fmla="*/ 25410 h 49534"/>
              <a:gd name="connsiteX19" fmla="*/ 31 w 43256"/>
              <a:gd name="connsiteY19" fmla="*/ 19563 h 49534"/>
              <a:gd name="connsiteX20" fmla="*/ 3899 w 43256"/>
              <a:gd name="connsiteY20" fmla="*/ 14366 h 49534"/>
              <a:gd name="connsiteX21" fmla="*/ 3936 w 43256"/>
              <a:gd name="connsiteY21" fmla="*/ 14229 h 49534"/>
              <a:gd name="connsiteX0" fmla="*/ 991700 w 3100357"/>
              <a:gd name="connsiteY0" fmla="*/ 3877151 h 3963161"/>
              <a:gd name="connsiteX1" fmla="*/ 905690 w 3100357"/>
              <a:gd name="connsiteY1" fmla="*/ 3963161 h 3963161"/>
              <a:gd name="connsiteX2" fmla="*/ 819680 w 3100357"/>
              <a:gd name="connsiteY2" fmla="*/ 3877151 h 3963161"/>
              <a:gd name="connsiteX3" fmla="*/ 905690 w 3100357"/>
              <a:gd name="connsiteY3" fmla="*/ 3791141 h 3963161"/>
              <a:gd name="connsiteX4" fmla="*/ 991700 w 3100357"/>
              <a:gd name="connsiteY4" fmla="*/ 3877151 h 3963161"/>
              <a:gd name="connsiteX0" fmla="*/ 1113135 w 3100357"/>
              <a:gd name="connsiteY0" fmla="*/ 3758517 h 3963161"/>
              <a:gd name="connsiteX1" fmla="*/ 941116 w 3100357"/>
              <a:gd name="connsiteY1" fmla="*/ 3930536 h 3963161"/>
              <a:gd name="connsiteX2" fmla="*/ 769097 w 3100357"/>
              <a:gd name="connsiteY2" fmla="*/ 3758517 h 3963161"/>
              <a:gd name="connsiteX3" fmla="*/ 941116 w 3100357"/>
              <a:gd name="connsiteY3" fmla="*/ 3586498 h 3963161"/>
              <a:gd name="connsiteX4" fmla="*/ 1113135 w 3100357"/>
              <a:gd name="connsiteY4" fmla="*/ 3758517 h 3963161"/>
              <a:gd name="connsiteX0" fmla="*/ 1283788 w 3100357"/>
              <a:gd name="connsiteY0" fmla="*/ 3475055 h 3963161"/>
              <a:gd name="connsiteX1" fmla="*/ 1015002 w 3100357"/>
              <a:gd name="connsiteY1" fmla="*/ 3474901 h 3963161"/>
              <a:gd name="connsiteX2" fmla="*/ 767730 w 3100357"/>
              <a:gd name="connsiteY2" fmla="*/ 3475055 h 3963161"/>
              <a:gd name="connsiteX3" fmla="*/ 993486 w 3100357"/>
              <a:gd name="connsiteY3" fmla="*/ 3475209 h 3963161"/>
              <a:gd name="connsiteX4" fmla="*/ 1283788 w 3100357"/>
              <a:gd name="connsiteY4" fmla="*/ 3475055 h 3963161"/>
              <a:gd name="connsiteX0" fmla="*/ 4729 w 43256"/>
              <a:gd name="connsiteY0" fmla="*/ 26036 h 49534"/>
              <a:gd name="connsiteX1" fmla="*/ 2196 w 43256"/>
              <a:gd name="connsiteY1" fmla="*/ 25239 h 49534"/>
              <a:gd name="connsiteX2" fmla="*/ 6964 w 43256"/>
              <a:gd name="connsiteY2" fmla="*/ 34758 h 49534"/>
              <a:gd name="connsiteX3" fmla="*/ 5856 w 43256"/>
              <a:gd name="connsiteY3" fmla="*/ 35139 h 49534"/>
              <a:gd name="connsiteX4" fmla="*/ 16514 w 43256"/>
              <a:gd name="connsiteY4" fmla="*/ 38949 h 49534"/>
              <a:gd name="connsiteX5" fmla="*/ 15846 w 43256"/>
              <a:gd name="connsiteY5" fmla="*/ 37209 h 49534"/>
              <a:gd name="connsiteX6" fmla="*/ 28863 w 43256"/>
              <a:gd name="connsiteY6" fmla="*/ 34610 h 49534"/>
              <a:gd name="connsiteX7" fmla="*/ 28596 w 43256"/>
              <a:gd name="connsiteY7" fmla="*/ 36519 h 49534"/>
              <a:gd name="connsiteX8" fmla="*/ 34165 w 43256"/>
              <a:gd name="connsiteY8" fmla="*/ 22813 h 49534"/>
              <a:gd name="connsiteX9" fmla="*/ 37416 w 43256"/>
              <a:gd name="connsiteY9" fmla="*/ 29949 h 49534"/>
              <a:gd name="connsiteX10" fmla="*/ 41834 w 43256"/>
              <a:gd name="connsiteY10" fmla="*/ 15213 h 49534"/>
              <a:gd name="connsiteX11" fmla="*/ 40386 w 43256"/>
              <a:gd name="connsiteY11" fmla="*/ 17889 h 49534"/>
              <a:gd name="connsiteX12" fmla="*/ 38360 w 43256"/>
              <a:gd name="connsiteY12" fmla="*/ 5285 h 49534"/>
              <a:gd name="connsiteX13" fmla="*/ 38436 w 43256"/>
              <a:gd name="connsiteY13" fmla="*/ 6549 h 49534"/>
              <a:gd name="connsiteX14" fmla="*/ 29114 w 43256"/>
              <a:gd name="connsiteY14" fmla="*/ 3811 h 49534"/>
              <a:gd name="connsiteX15" fmla="*/ 29856 w 43256"/>
              <a:gd name="connsiteY15" fmla="*/ 2199 h 49534"/>
              <a:gd name="connsiteX16" fmla="*/ 22177 w 43256"/>
              <a:gd name="connsiteY16" fmla="*/ 4579 h 49534"/>
              <a:gd name="connsiteX17" fmla="*/ 22536 w 43256"/>
              <a:gd name="connsiteY17" fmla="*/ 3189 h 49534"/>
              <a:gd name="connsiteX18" fmla="*/ 14036 w 43256"/>
              <a:gd name="connsiteY18" fmla="*/ 5051 h 49534"/>
              <a:gd name="connsiteX19" fmla="*/ 15336 w 43256"/>
              <a:gd name="connsiteY19" fmla="*/ 6399 h 49534"/>
              <a:gd name="connsiteX20" fmla="*/ 4163 w 43256"/>
              <a:gd name="connsiteY20" fmla="*/ 15648 h 49534"/>
              <a:gd name="connsiteX21" fmla="*/ 3936 w 43256"/>
              <a:gd name="connsiteY21" fmla="*/ 14229 h 49534"/>
              <a:gd name="connsiteX0" fmla="*/ 3936 w 43256"/>
              <a:gd name="connsiteY0" fmla="*/ 14229 h 49534"/>
              <a:gd name="connsiteX1" fmla="*/ 5659 w 43256"/>
              <a:gd name="connsiteY1" fmla="*/ 6766 h 49534"/>
              <a:gd name="connsiteX2" fmla="*/ 14041 w 43256"/>
              <a:gd name="connsiteY2" fmla="*/ 5061 h 49534"/>
              <a:gd name="connsiteX3" fmla="*/ 22492 w 43256"/>
              <a:gd name="connsiteY3" fmla="*/ 3291 h 49534"/>
              <a:gd name="connsiteX4" fmla="*/ 25785 w 43256"/>
              <a:gd name="connsiteY4" fmla="*/ 59 h 49534"/>
              <a:gd name="connsiteX5" fmla="*/ 29869 w 43256"/>
              <a:gd name="connsiteY5" fmla="*/ 2340 h 49534"/>
              <a:gd name="connsiteX6" fmla="*/ 35499 w 43256"/>
              <a:gd name="connsiteY6" fmla="*/ 549 h 49534"/>
              <a:gd name="connsiteX7" fmla="*/ 38354 w 43256"/>
              <a:gd name="connsiteY7" fmla="*/ 5435 h 49534"/>
              <a:gd name="connsiteX8" fmla="*/ 42018 w 43256"/>
              <a:gd name="connsiteY8" fmla="*/ 10177 h 49534"/>
              <a:gd name="connsiteX9" fmla="*/ 41854 w 43256"/>
              <a:gd name="connsiteY9" fmla="*/ 15319 h 49534"/>
              <a:gd name="connsiteX10" fmla="*/ 43052 w 43256"/>
              <a:gd name="connsiteY10" fmla="*/ 23181 h 49534"/>
              <a:gd name="connsiteX11" fmla="*/ 37440 w 43256"/>
              <a:gd name="connsiteY11" fmla="*/ 30063 h 49534"/>
              <a:gd name="connsiteX12" fmla="*/ 35431 w 43256"/>
              <a:gd name="connsiteY12" fmla="*/ 35960 h 49534"/>
              <a:gd name="connsiteX13" fmla="*/ 28591 w 43256"/>
              <a:gd name="connsiteY13" fmla="*/ 36674 h 49534"/>
              <a:gd name="connsiteX14" fmla="*/ 23703 w 43256"/>
              <a:gd name="connsiteY14" fmla="*/ 42965 h 49534"/>
              <a:gd name="connsiteX15" fmla="*/ 16516 w 43256"/>
              <a:gd name="connsiteY15" fmla="*/ 39125 h 49534"/>
              <a:gd name="connsiteX16" fmla="*/ 5840 w 43256"/>
              <a:gd name="connsiteY16" fmla="*/ 35331 h 49534"/>
              <a:gd name="connsiteX17" fmla="*/ 1146 w 43256"/>
              <a:gd name="connsiteY17" fmla="*/ 31109 h 49534"/>
              <a:gd name="connsiteX18" fmla="*/ 2149 w 43256"/>
              <a:gd name="connsiteY18" fmla="*/ 25410 h 49534"/>
              <a:gd name="connsiteX19" fmla="*/ 31 w 43256"/>
              <a:gd name="connsiteY19" fmla="*/ 19563 h 49534"/>
              <a:gd name="connsiteX20" fmla="*/ 3899 w 43256"/>
              <a:gd name="connsiteY20" fmla="*/ 14366 h 49534"/>
              <a:gd name="connsiteX21" fmla="*/ 3936 w 43256"/>
              <a:gd name="connsiteY21" fmla="*/ 14229 h 49534"/>
              <a:gd name="connsiteX0" fmla="*/ 991700 w 3100357"/>
              <a:gd name="connsiteY0" fmla="*/ 3877151 h 3963161"/>
              <a:gd name="connsiteX1" fmla="*/ 905690 w 3100357"/>
              <a:gd name="connsiteY1" fmla="*/ 3963161 h 3963161"/>
              <a:gd name="connsiteX2" fmla="*/ 819680 w 3100357"/>
              <a:gd name="connsiteY2" fmla="*/ 3877151 h 3963161"/>
              <a:gd name="connsiteX3" fmla="*/ 905690 w 3100357"/>
              <a:gd name="connsiteY3" fmla="*/ 3791141 h 3963161"/>
              <a:gd name="connsiteX4" fmla="*/ 991700 w 3100357"/>
              <a:gd name="connsiteY4" fmla="*/ 3877151 h 3963161"/>
              <a:gd name="connsiteX0" fmla="*/ 1113135 w 3100357"/>
              <a:gd name="connsiteY0" fmla="*/ 3758517 h 3963161"/>
              <a:gd name="connsiteX1" fmla="*/ 941116 w 3100357"/>
              <a:gd name="connsiteY1" fmla="*/ 3930536 h 3963161"/>
              <a:gd name="connsiteX2" fmla="*/ 769097 w 3100357"/>
              <a:gd name="connsiteY2" fmla="*/ 3758517 h 3963161"/>
              <a:gd name="connsiteX3" fmla="*/ 941116 w 3100357"/>
              <a:gd name="connsiteY3" fmla="*/ 3586498 h 3963161"/>
              <a:gd name="connsiteX4" fmla="*/ 1113135 w 3100357"/>
              <a:gd name="connsiteY4" fmla="*/ 3758517 h 3963161"/>
              <a:gd name="connsiteX0" fmla="*/ 1283788 w 3100357"/>
              <a:gd name="connsiteY0" fmla="*/ 3475055 h 3963161"/>
              <a:gd name="connsiteX1" fmla="*/ 1015002 w 3100357"/>
              <a:gd name="connsiteY1" fmla="*/ 3474901 h 3963161"/>
              <a:gd name="connsiteX2" fmla="*/ 879176 w 3100357"/>
              <a:gd name="connsiteY2" fmla="*/ 2677031 h 3963161"/>
              <a:gd name="connsiteX3" fmla="*/ 767730 w 3100357"/>
              <a:gd name="connsiteY3" fmla="*/ 3475055 h 3963161"/>
              <a:gd name="connsiteX4" fmla="*/ 993486 w 3100357"/>
              <a:gd name="connsiteY4" fmla="*/ 3475209 h 3963161"/>
              <a:gd name="connsiteX5" fmla="*/ 1283788 w 3100357"/>
              <a:gd name="connsiteY5" fmla="*/ 3475055 h 3963161"/>
              <a:gd name="connsiteX0" fmla="*/ 4729 w 43256"/>
              <a:gd name="connsiteY0" fmla="*/ 26036 h 49534"/>
              <a:gd name="connsiteX1" fmla="*/ 2196 w 43256"/>
              <a:gd name="connsiteY1" fmla="*/ 25239 h 49534"/>
              <a:gd name="connsiteX2" fmla="*/ 6964 w 43256"/>
              <a:gd name="connsiteY2" fmla="*/ 34758 h 49534"/>
              <a:gd name="connsiteX3" fmla="*/ 5856 w 43256"/>
              <a:gd name="connsiteY3" fmla="*/ 35139 h 49534"/>
              <a:gd name="connsiteX4" fmla="*/ 16514 w 43256"/>
              <a:gd name="connsiteY4" fmla="*/ 38949 h 49534"/>
              <a:gd name="connsiteX5" fmla="*/ 15846 w 43256"/>
              <a:gd name="connsiteY5" fmla="*/ 37209 h 49534"/>
              <a:gd name="connsiteX6" fmla="*/ 28863 w 43256"/>
              <a:gd name="connsiteY6" fmla="*/ 34610 h 49534"/>
              <a:gd name="connsiteX7" fmla="*/ 28596 w 43256"/>
              <a:gd name="connsiteY7" fmla="*/ 36519 h 49534"/>
              <a:gd name="connsiteX8" fmla="*/ 34165 w 43256"/>
              <a:gd name="connsiteY8" fmla="*/ 22813 h 49534"/>
              <a:gd name="connsiteX9" fmla="*/ 37416 w 43256"/>
              <a:gd name="connsiteY9" fmla="*/ 29949 h 49534"/>
              <a:gd name="connsiteX10" fmla="*/ 41834 w 43256"/>
              <a:gd name="connsiteY10" fmla="*/ 15213 h 49534"/>
              <a:gd name="connsiteX11" fmla="*/ 40386 w 43256"/>
              <a:gd name="connsiteY11" fmla="*/ 17889 h 49534"/>
              <a:gd name="connsiteX12" fmla="*/ 38360 w 43256"/>
              <a:gd name="connsiteY12" fmla="*/ 5285 h 49534"/>
              <a:gd name="connsiteX13" fmla="*/ 38436 w 43256"/>
              <a:gd name="connsiteY13" fmla="*/ 6549 h 49534"/>
              <a:gd name="connsiteX14" fmla="*/ 29114 w 43256"/>
              <a:gd name="connsiteY14" fmla="*/ 3811 h 49534"/>
              <a:gd name="connsiteX15" fmla="*/ 29856 w 43256"/>
              <a:gd name="connsiteY15" fmla="*/ 2199 h 49534"/>
              <a:gd name="connsiteX16" fmla="*/ 22177 w 43256"/>
              <a:gd name="connsiteY16" fmla="*/ 4579 h 49534"/>
              <a:gd name="connsiteX17" fmla="*/ 22536 w 43256"/>
              <a:gd name="connsiteY17" fmla="*/ 3189 h 49534"/>
              <a:gd name="connsiteX18" fmla="*/ 14036 w 43256"/>
              <a:gd name="connsiteY18" fmla="*/ 5051 h 49534"/>
              <a:gd name="connsiteX19" fmla="*/ 15336 w 43256"/>
              <a:gd name="connsiteY19" fmla="*/ 6399 h 49534"/>
              <a:gd name="connsiteX20" fmla="*/ 4163 w 43256"/>
              <a:gd name="connsiteY20" fmla="*/ 15648 h 49534"/>
              <a:gd name="connsiteX21" fmla="*/ 3936 w 43256"/>
              <a:gd name="connsiteY21" fmla="*/ 14229 h 49534"/>
              <a:gd name="connsiteX0" fmla="*/ 3936 w 43256"/>
              <a:gd name="connsiteY0" fmla="*/ 14229 h 49534"/>
              <a:gd name="connsiteX1" fmla="*/ 5659 w 43256"/>
              <a:gd name="connsiteY1" fmla="*/ 6766 h 49534"/>
              <a:gd name="connsiteX2" fmla="*/ 14041 w 43256"/>
              <a:gd name="connsiteY2" fmla="*/ 5061 h 49534"/>
              <a:gd name="connsiteX3" fmla="*/ 22492 w 43256"/>
              <a:gd name="connsiteY3" fmla="*/ 3291 h 49534"/>
              <a:gd name="connsiteX4" fmla="*/ 25785 w 43256"/>
              <a:gd name="connsiteY4" fmla="*/ 59 h 49534"/>
              <a:gd name="connsiteX5" fmla="*/ 29869 w 43256"/>
              <a:gd name="connsiteY5" fmla="*/ 2340 h 49534"/>
              <a:gd name="connsiteX6" fmla="*/ 35499 w 43256"/>
              <a:gd name="connsiteY6" fmla="*/ 549 h 49534"/>
              <a:gd name="connsiteX7" fmla="*/ 38354 w 43256"/>
              <a:gd name="connsiteY7" fmla="*/ 5435 h 49534"/>
              <a:gd name="connsiteX8" fmla="*/ 42018 w 43256"/>
              <a:gd name="connsiteY8" fmla="*/ 10177 h 49534"/>
              <a:gd name="connsiteX9" fmla="*/ 41854 w 43256"/>
              <a:gd name="connsiteY9" fmla="*/ 15319 h 49534"/>
              <a:gd name="connsiteX10" fmla="*/ 43052 w 43256"/>
              <a:gd name="connsiteY10" fmla="*/ 23181 h 49534"/>
              <a:gd name="connsiteX11" fmla="*/ 37440 w 43256"/>
              <a:gd name="connsiteY11" fmla="*/ 30063 h 49534"/>
              <a:gd name="connsiteX12" fmla="*/ 35431 w 43256"/>
              <a:gd name="connsiteY12" fmla="*/ 35960 h 49534"/>
              <a:gd name="connsiteX13" fmla="*/ 28591 w 43256"/>
              <a:gd name="connsiteY13" fmla="*/ 36674 h 49534"/>
              <a:gd name="connsiteX14" fmla="*/ 23703 w 43256"/>
              <a:gd name="connsiteY14" fmla="*/ 42965 h 49534"/>
              <a:gd name="connsiteX15" fmla="*/ 16516 w 43256"/>
              <a:gd name="connsiteY15" fmla="*/ 39125 h 49534"/>
              <a:gd name="connsiteX16" fmla="*/ 5840 w 43256"/>
              <a:gd name="connsiteY16" fmla="*/ 35331 h 49534"/>
              <a:gd name="connsiteX17" fmla="*/ 1146 w 43256"/>
              <a:gd name="connsiteY17" fmla="*/ 31109 h 49534"/>
              <a:gd name="connsiteX18" fmla="*/ 2149 w 43256"/>
              <a:gd name="connsiteY18" fmla="*/ 25410 h 49534"/>
              <a:gd name="connsiteX19" fmla="*/ 31 w 43256"/>
              <a:gd name="connsiteY19" fmla="*/ 19563 h 49534"/>
              <a:gd name="connsiteX20" fmla="*/ 3899 w 43256"/>
              <a:gd name="connsiteY20" fmla="*/ 14366 h 49534"/>
              <a:gd name="connsiteX21" fmla="*/ 3936 w 43256"/>
              <a:gd name="connsiteY21" fmla="*/ 14229 h 49534"/>
              <a:gd name="connsiteX0" fmla="*/ 991700 w 3100357"/>
              <a:gd name="connsiteY0" fmla="*/ 3877151 h 3963161"/>
              <a:gd name="connsiteX1" fmla="*/ 905690 w 3100357"/>
              <a:gd name="connsiteY1" fmla="*/ 3963161 h 3963161"/>
              <a:gd name="connsiteX2" fmla="*/ 819680 w 3100357"/>
              <a:gd name="connsiteY2" fmla="*/ 3877151 h 3963161"/>
              <a:gd name="connsiteX3" fmla="*/ 905690 w 3100357"/>
              <a:gd name="connsiteY3" fmla="*/ 3791141 h 3963161"/>
              <a:gd name="connsiteX4" fmla="*/ 991700 w 3100357"/>
              <a:gd name="connsiteY4" fmla="*/ 3877151 h 3963161"/>
              <a:gd name="connsiteX0" fmla="*/ 1113135 w 3100357"/>
              <a:gd name="connsiteY0" fmla="*/ 3758517 h 3963161"/>
              <a:gd name="connsiteX1" fmla="*/ 941116 w 3100357"/>
              <a:gd name="connsiteY1" fmla="*/ 3930536 h 3963161"/>
              <a:gd name="connsiteX2" fmla="*/ 769097 w 3100357"/>
              <a:gd name="connsiteY2" fmla="*/ 3758517 h 3963161"/>
              <a:gd name="connsiteX3" fmla="*/ 941116 w 3100357"/>
              <a:gd name="connsiteY3" fmla="*/ 3586498 h 3963161"/>
              <a:gd name="connsiteX4" fmla="*/ 1113135 w 3100357"/>
              <a:gd name="connsiteY4" fmla="*/ 3758517 h 3963161"/>
              <a:gd name="connsiteX0" fmla="*/ 1283788 w 3100357"/>
              <a:gd name="connsiteY0" fmla="*/ 3475055 h 3963161"/>
              <a:gd name="connsiteX1" fmla="*/ 1015002 w 3100357"/>
              <a:gd name="connsiteY1" fmla="*/ 3474901 h 3963161"/>
              <a:gd name="connsiteX2" fmla="*/ 879176 w 3100357"/>
              <a:gd name="connsiteY2" fmla="*/ 2677031 h 3963161"/>
              <a:gd name="connsiteX3" fmla="*/ 767730 w 3100357"/>
              <a:gd name="connsiteY3" fmla="*/ 3475055 h 3963161"/>
              <a:gd name="connsiteX4" fmla="*/ 1456065 w 3100357"/>
              <a:gd name="connsiteY4" fmla="*/ 2313383 h 3963161"/>
              <a:gd name="connsiteX5" fmla="*/ 1283788 w 3100357"/>
              <a:gd name="connsiteY5" fmla="*/ 3475055 h 3963161"/>
              <a:gd name="connsiteX0" fmla="*/ 4729 w 43256"/>
              <a:gd name="connsiteY0" fmla="*/ 26036 h 49534"/>
              <a:gd name="connsiteX1" fmla="*/ 2196 w 43256"/>
              <a:gd name="connsiteY1" fmla="*/ 25239 h 49534"/>
              <a:gd name="connsiteX2" fmla="*/ 6964 w 43256"/>
              <a:gd name="connsiteY2" fmla="*/ 34758 h 49534"/>
              <a:gd name="connsiteX3" fmla="*/ 5856 w 43256"/>
              <a:gd name="connsiteY3" fmla="*/ 35139 h 49534"/>
              <a:gd name="connsiteX4" fmla="*/ 16514 w 43256"/>
              <a:gd name="connsiteY4" fmla="*/ 38949 h 49534"/>
              <a:gd name="connsiteX5" fmla="*/ 15846 w 43256"/>
              <a:gd name="connsiteY5" fmla="*/ 37209 h 49534"/>
              <a:gd name="connsiteX6" fmla="*/ 28863 w 43256"/>
              <a:gd name="connsiteY6" fmla="*/ 34610 h 49534"/>
              <a:gd name="connsiteX7" fmla="*/ 28596 w 43256"/>
              <a:gd name="connsiteY7" fmla="*/ 36519 h 49534"/>
              <a:gd name="connsiteX8" fmla="*/ 34165 w 43256"/>
              <a:gd name="connsiteY8" fmla="*/ 22813 h 49534"/>
              <a:gd name="connsiteX9" fmla="*/ 37416 w 43256"/>
              <a:gd name="connsiteY9" fmla="*/ 29949 h 49534"/>
              <a:gd name="connsiteX10" fmla="*/ 41834 w 43256"/>
              <a:gd name="connsiteY10" fmla="*/ 15213 h 49534"/>
              <a:gd name="connsiteX11" fmla="*/ 40386 w 43256"/>
              <a:gd name="connsiteY11" fmla="*/ 17889 h 49534"/>
              <a:gd name="connsiteX12" fmla="*/ 38360 w 43256"/>
              <a:gd name="connsiteY12" fmla="*/ 5285 h 49534"/>
              <a:gd name="connsiteX13" fmla="*/ 38436 w 43256"/>
              <a:gd name="connsiteY13" fmla="*/ 6549 h 49534"/>
              <a:gd name="connsiteX14" fmla="*/ 29114 w 43256"/>
              <a:gd name="connsiteY14" fmla="*/ 3811 h 49534"/>
              <a:gd name="connsiteX15" fmla="*/ 29856 w 43256"/>
              <a:gd name="connsiteY15" fmla="*/ 2199 h 49534"/>
              <a:gd name="connsiteX16" fmla="*/ 22177 w 43256"/>
              <a:gd name="connsiteY16" fmla="*/ 4579 h 49534"/>
              <a:gd name="connsiteX17" fmla="*/ 22536 w 43256"/>
              <a:gd name="connsiteY17" fmla="*/ 3189 h 49534"/>
              <a:gd name="connsiteX18" fmla="*/ 14036 w 43256"/>
              <a:gd name="connsiteY18" fmla="*/ 5051 h 49534"/>
              <a:gd name="connsiteX19" fmla="*/ 15336 w 43256"/>
              <a:gd name="connsiteY19" fmla="*/ 6399 h 49534"/>
              <a:gd name="connsiteX20" fmla="*/ 4163 w 43256"/>
              <a:gd name="connsiteY20" fmla="*/ 15648 h 49534"/>
              <a:gd name="connsiteX21" fmla="*/ 3936 w 43256"/>
              <a:gd name="connsiteY21" fmla="*/ 14229 h 49534"/>
              <a:gd name="connsiteX0" fmla="*/ 3936 w 43256"/>
              <a:gd name="connsiteY0" fmla="*/ 14229 h 49534"/>
              <a:gd name="connsiteX1" fmla="*/ 5659 w 43256"/>
              <a:gd name="connsiteY1" fmla="*/ 6766 h 49534"/>
              <a:gd name="connsiteX2" fmla="*/ 14041 w 43256"/>
              <a:gd name="connsiteY2" fmla="*/ 5061 h 49534"/>
              <a:gd name="connsiteX3" fmla="*/ 22492 w 43256"/>
              <a:gd name="connsiteY3" fmla="*/ 3291 h 49534"/>
              <a:gd name="connsiteX4" fmla="*/ 25785 w 43256"/>
              <a:gd name="connsiteY4" fmla="*/ 59 h 49534"/>
              <a:gd name="connsiteX5" fmla="*/ 29869 w 43256"/>
              <a:gd name="connsiteY5" fmla="*/ 2340 h 49534"/>
              <a:gd name="connsiteX6" fmla="*/ 35499 w 43256"/>
              <a:gd name="connsiteY6" fmla="*/ 549 h 49534"/>
              <a:gd name="connsiteX7" fmla="*/ 38354 w 43256"/>
              <a:gd name="connsiteY7" fmla="*/ 5435 h 49534"/>
              <a:gd name="connsiteX8" fmla="*/ 42018 w 43256"/>
              <a:gd name="connsiteY8" fmla="*/ 10177 h 49534"/>
              <a:gd name="connsiteX9" fmla="*/ 41854 w 43256"/>
              <a:gd name="connsiteY9" fmla="*/ 15319 h 49534"/>
              <a:gd name="connsiteX10" fmla="*/ 43052 w 43256"/>
              <a:gd name="connsiteY10" fmla="*/ 23181 h 49534"/>
              <a:gd name="connsiteX11" fmla="*/ 37440 w 43256"/>
              <a:gd name="connsiteY11" fmla="*/ 30063 h 49534"/>
              <a:gd name="connsiteX12" fmla="*/ 35431 w 43256"/>
              <a:gd name="connsiteY12" fmla="*/ 35960 h 49534"/>
              <a:gd name="connsiteX13" fmla="*/ 28591 w 43256"/>
              <a:gd name="connsiteY13" fmla="*/ 36674 h 49534"/>
              <a:gd name="connsiteX14" fmla="*/ 23703 w 43256"/>
              <a:gd name="connsiteY14" fmla="*/ 42965 h 49534"/>
              <a:gd name="connsiteX15" fmla="*/ 16516 w 43256"/>
              <a:gd name="connsiteY15" fmla="*/ 39125 h 49534"/>
              <a:gd name="connsiteX16" fmla="*/ 5840 w 43256"/>
              <a:gd name="connsiteY16" fmla="*/ 35331 h 49534"/>
              <a:gd name="connsiteX17" fmla="*/ 1146 w 43256"/>
              <a:gd name="connsiteY17" fmla="*/ 31109 h 49534"/>
              <a:gd name="connsiteX18" fmla="*/ 2149 w 43256"/>
              <a:gd name="connsiteY18" fmla="*/ 25410 h 49534"/>
              <a:gd name="connsiteX19" fmla="*/ 31 w 43256"/>
              <a:gd name="connsiteY19" fmla="*/ 19563 h 49534"/>
              <a:gd name="connsiteX20" fmla="*/ 3899 w 43256"/>
              <a:gd name="connsiteY20" fmla="*/ 14366 h 49534"/>
              <a:gd name="connsiteX21" fmla="*/ 3936 w 43256"/>
              <a:gd name="connsiteY21" fmla="*/ 14229 h 49534"/>
              <a:gd name="connsiteX0" fmla="*/ 991700 w 3100357"/>
              <a:gd name="connsiteY0" fmla="*/ 3877151 h 3963161"/>
              <a:gd name="connsiteX1" fmla="*/ 905690 w 3100357"/>
              <a:gd name="connsiteY1" fmla="*/ 3963161 h 3963161"/>
              <a:gd name="connsiteX2" fmla="*/ 819680 w 3100357"/>
              <a:gd name="connsiteY2" fmla="*/ 3877151 h 3963161"/>
              <a:gd name="connsiteX3" fmla="*/ 905690 w 3100357"/>
              <a:gd name="connsiteY3" fmla="*/ 3791141 h 3963161"/>
              <a:gd name="connsiteX4" fmla="*/ 991700 w 3100357"/>
              <a:gd name="connsiteY4" fmla="*/ 3877151 h 3963161"/>
              <a:gd name="connsiteX0" fmla="*/ 1113135 w 3100357"/>
              <a:gd name="connsiteY0" fmla="*/ 3758517 h 3963161"/>
              <a:gd name="connsiteX1" fmla="*/ 941116 w 3100357"/>
              <a:gd name="connsiteY1" fmla="*/ 3930536 h 3963161"/>
              <a:gd name="connsiteX2" fmla="*/ 769097 w 3100357"/>
              <a:gd name="connsiteY2" fmla="*/ 3758517 h 3963161"/>
              <a:gd name="connsiteX3" fmla="*/ 941116 w 3100357"/>
              <a:gd name="connsiteY3" fmla="*/ 3586498 h 3963161"/>
              <a:gd name="connsiteX4" fmla="*/ 1113135 w 3100357"/>
              <a:gd name="connsiteY4" fmla="*/ 3758517 h 3963161"/>
              <a:gd name="connsiteX0" fmla="*/ 1283788 w 3100357"/>
              <a:gd name="connsiteY0" fmla="*/ 3475055 h 3963161"/>
              <a:gd name="connsiteX1" fmla="*/ 1015002 w 3100357"/>
              <a:gd name="connsiteY1" fmla="*/ 3474901 h 3963161"/>
              <a:gd name="connsiteX2" fmla="*/ 879176 w 3100357"/>
              <a:gd name="connsiteY2" fmla="*/ 2677031 h 3963161"/>
              <a:gd name="connsiteX3" fmla="*/ 1198036 w 3100357"/>
              <a:gd name="connsiteY3" fmla="*/ 2302472 h 3963161"/>
              <a:gd name="connsiteX4" fmla="*/ 1456065 w 3100357"/>
              <a:gd name="connsiteY4" fmla="*/ 2313383 h 3963161"/>
              <a:gd name="connsiteX5" fmla="*/ 1283788 w 3100357"/>
              <a:gd name="connsiteY5" fmla="*/ 3475055 h 3963161"/>
              <a:gd name="connsiteX0" fmla="*/ 4729 w 43256"/>
              <a:gd name="connsiteY0" fmla="*/ 26036 h 49534"/>
              <a:gd name="connsiteX1" fmla="*/ 2196 w 43256"/>
              <a:gd name="connsiteY1" fmla="*/ 25239 h 49534"/>
              <a:gd name="connsiteX2" fmla="*/ 6964 w 43256"/>
              <a:gd name="connsiteY2" fmla="*/ 34758 h 49534"/>
              <a:gd name="connsiteX3" fmla="*/ 5856 w 43256"/>
              <a:gd name="connsiteY3" fmla="*/ 35139 h 49534"/>
              <a:gd name="connsiteX4" fmla="*/ 16514 w 43256"/>
              <a:gd name="connsiteY4" fmla="*/ 38949 h 49534"/>
              <a:gd name="connsiteX5" fmla="*/ 15846 w 43256"/>
              <a:gd name="connsiteY5" fmla="*/ 37209 h 49534"/>
              <a:gd name="connsiteX6" fmla="*/ 28863 w 43256"/>
              <a:gd name="connsiteY6" fmla="*/ 34610 h 49534"/>
              <a:gd name="connsiteX7" fmla="*/ 28596 w 43256"/>
              <a:gd name="connsiteY7" fmla="*/ 36519 h 49534"/>
              <a:gd name="connsiteX8" fmla="*/ 34165 w 43256"/>
              <a:gd name="connsiteY8" fmla="*/ 22813 h 49534"/>
              <a:gd name="connsiteX9" fmla="*/ 37416 w 43256"/>
              <a:gd name="connsiteY9" fmla="*/ 29949 h 49534"/>
              <a:gd name="connsiteX10" fmla="*/ 41834 w 43256"/>
              <a:gd name="connsiteY10" fmla="*/ 15213 h 49534"/>
              <a:gd name="connsiteX11" fmla="*/ 40386 w 43256"/>
              <a:gd name="connsiteY11" fmla="*/ 17889 h 49534"/>
              <a:gd name="connsiteX12" fmla="*/ 38360 w 43256"/>
              <a:gd name="connsiteY12" fmla="*/ 5285 h 49534"/>
              <a:gd name="connsiteX13" fmla="*/ 38436 w 43256"/>
              <a:gd name="connsiteY13" fmla="*/ 6549 h 49534"/>
              <a:gd name="connsiteX14" fmla="*/ 29114 w 43256"/>
              <a:gd name="connsiteY14" fmla="*/ 3811 h 49534"/>
              <a:gd name="connsiteX15" fmla="*/ 29856 w 43256"/>
              <a:gd name="connsiteY15" fmla="*/ 2199 h 49534"/>
              <a:gd name="connsiteX16" fmla="*/ 22177 w 43256"/>
              <a:gd name="connsiteY16" fmla="*/ 4579 h 49534"/>
              <a:gd name="connsiteX17" fmla="*/ 22536 w 43256"/>
              <a:gd name="connsiteY17" fmla="*/ 3189 h 49534"/>
              <a:gd name="connsiteX18" fmla="*/ 14036 w 43256"/>
              <a:gd name="connsiteY18" fmla="*/ 5051 h 49534"/>
              <a:gd name="connsiteX19" fmla="*/ 15336 w 43256"/>
              <a:gd name="connsiteY19" fmla="*/ 6399 h 49534"/>
              <a:gd name="connsiteX20" fmla="*/ 4163 w 43256"/>
              <a:gd name="connsiteY20" fmla="*/ 15648 h 49534"/>
              <a:gd name="connsiteX21" fmla="*/ 3936 w 43256"/>
              <a:gd name="connsiteY21" fmla="*/ 14229 h 49534"/>
              <a:gd name="connsiteX0" fmla="*/ 3936 w 43256"/>
              <a:gd name="connsiteY0" fmla="*/ 14229 h 49534"/>
              <a:gd name="connsiteX1" fmla="*/ 5659 w 43256"/>
              <a:gd name="connsiteY1" fmla="*/ 6766 h 49534"/>
              <a:gd name="connsiteX2" fmla="*/ 14041 w 43256"/>
              <a:gd name="connsiteY2" fmla="*/ 5061 h 49534"/>
              <a:gd name="connsiteX3" fmla="*/ 22492 w 43256"/>
              <a:gd name="connsiteY3" fmla="*/ 3291 h 49534"/>
              <a:gd name="connsiteX4" fmla="*/ 25785 w 43256"/>
              <a:gd name="connsiteY4" fmla="*/ 59 h 49534"/>
              <a:gd name="connsiteX5" fmla="*/ 29869 w 43256"/>
              <a:gd name="connsiteY5" fmla="*/ 2340 h 49534"/>
              <a:gd name="connsiteX6" fmla="*/ 35499 w 43256"/>
              <a:gd name="connsiteY6" fmla="*/ 549 h 49534"/>
              <a:gd name="connsiteX7" fmla="*/ 38354 w 43256"/>
              <a:gd name="connsiteY7" fmla="*/ 5435 h 49534"/>
              <a:gd name="connsiteX8" fmla="*/ 42018 w 43256"/>
              <a:gd name="connsiteY8" fmla="*/ 10177 h 49534"/>
              <a:gd name="connsiteX9" fmla="*/ 41854 w 43256"/>
              <a:gd name="connsiteY9" fmla="*/ 15319 h 49534"/>
              <a:gd name="connsiteX10" fmla="*/ 43052 w 43256"/>
              <a:gd name="connsiteY10" fmla="*/ 23181 h 49534"/>
              <a:gd name="connsiteX11" fmla="*/ 37440 w 43256"/>
              <a:gd name="connsiteY11" fmla="*/ 30063 h 49534"/>
              <a:gd name="connsiteX12" fmla="*/ 35431 w 43256"/>
              <a:gd name="connsiteY12" fmla="*/ 35960 h 49534"/>
              <a:gd name="connsiteX13" fmla="*/ 28591 w 43256"/>
              <a:gd name="connsiteY13" fmla="*/ 36674 h 49534"/>
              <a:gd name="connsiteX14" fmla="*/ 23703 w 43256"/>
              <a:gd name="connsiteY14" fmla="*/ 42965 h 49534"/>
              <a:gd name="connsiteX15" fmla="*/ 16516 w 43256"/>
              <a:gd name="connsiteY15" fmla="*/ 39125 h 49534"/>
              <a:gd name="connsiteX16" fmla="*/ 5840 w 43256"/>
              <a:gd name="connsiteY16" fmla="*/ 35331 h 49534"/>
              <a:gd name="connsiteX17" fmla="*/ 1146 w 43256"/>
              <a:gd name="connsiteY17" fmla="*/ 31109 h 49534"/>
              <a:gd name="connsiteX18" fmla="*/ 2149 w 43256"/>
              <a:gd name="connsiteY18" fmla="*/ 25410 h 49534"/>
              <a:gd name="connsiteX19" fmla="*/ 31 w 43256"/>
              <a:gd name="connsiteY19" fmla="*/ 19563 h 49534"/>
              <a:gd name="connsiteX20" fmla="*/ 3899 w 43256"/>
              <a:gd name="connsiteY20" fmla="*/ 14366 h 49534"/>
              <a:gd name="connsiteX21" fmla="*/ 3936 w 43256"/>
              <a:gd name="connsiteY21" fmla="*/ 14229 h 49534"/>
              <a:gd name="connsiteX0" fmla="*/ 991700 w 3100357"/>
              <a:gd name="connsiteY0" fmla="*/ 3877151 h 3963161"/>
              <a:gd name="connsiteX1" fmla="*/ 905690 w 3100357"/>
              <a:gd name="connsiteY1" fmla="*/ 3963161 h 3963161"/>
              <a:gd name="connsiteX2" fmla="*/ 819680 w 3100357"/>
              <a:gd name="connsiteY2" fmla="*/ 3877151 h 3963161"/>
              <a:gd name="connsiteX3" fmla="*/ 905690 w 3100357"/>
              <a:gd name="connsiteY3" fmla="*/ 3791141 h 3963161"/>
              <a:gd name="connsiteX4" fmla="*/ 991700 w 3100357"/>
              <a:gd name="connsiteY4" fmla="*/ 3877151 h 3963161"/>
              <a:gd name="connsiteX0" fmla="*/ 1113135 w 3100357"/>
              <a:gd name="connsiteY0" fmla="*/ 3758517 h 3963161"/>
              <a:gd name="connsiteX1" fmla="*/ 941116 w 3100357"/>
              <a:gd name="connsiteY1" fmla="*/ 3930536 h 3963161"/>
              <a:gd name="connsiteX2" fmla="*/ 769097 w 3100357"/>
              <a:gd name="connsiteY2" fmla="*/ 3758517 h 3963161"/>
              <a:gd name="connsiteX3" fmla="*/ 941116 w 3100357"/>
              <a:gd name="connsiteY3" fmla="*/ 3586498 h 3963161"/>
              <a:gd name="connsiteX4" fmla="*/ 1113135 w 3100357"/>
              <a:gd name="connsiteY4" fmla="*/ 3758517 h 3963161"/>
              <a:gd name="connsiteX0" fmla="*/ 1628033 w 3100357"/>
              <a:gd name="connsiteY0" fmla="*/ 2055045 h 3963161"/>
              <a:gd name="connsiteX1" fmla="*/ 1015002 w 3100357"/>
              <a:gd name="connsiteY1" fmla="*/ 3474901 h 3963161"/>
              <a:gd name="connsiteX2" fmla="*/ 879176 w 3100357"/>
              <a:gd name="connsiteY2" fmla="*/ 2677031 h 3963161"/>
              <a:gd name="connsiteX3" fmla="*/ 1198036 w 3100357"/>
              <a:gd name="connsiteY3" fmla="*/ 2302472 h 3963161"/>
              <a:gd name="connsiteX4" fmla="*/ 1456065 w 3100357"/>
              <a:gd name="connsiteY4" fmla="*/ 2313383 h 3963161"/>
              <a:gd name="connsiteX5" fmla="*/ 1628033 w 3100357"/>
              <a:gd name="connsiteY5" fmla="*/ 2055045 h 3963161"/>
              <a:gd name="connsiteX0" fmla="*/ 4729 w 43256"/>
              <a:gd name="connsiteY0" fmla="*/ 26036 h 49534"/>
              <a:gd name="connsiteX1" fmla="*/ 2196 w 43256"/>
              <a:gd name="connsiteY1" fmla="*/ 25239 h 49534"/>
              <a:gd name="connsiteX2" fmla="*/ 6964 w 43256"/>
              <a:gd name="connsiteY2" fmla="*/ 34758 h 49534"/>
              <a:gd name="connsiteX3" fmla="*/ 5856 w 43256"/>
              <a:gd name="connsiteY3" fmla="*/ 35139 h 49534"/>
              <a:gd name="connsiteX4" fmla="*/ 16514 w 43256"/>
              <a:gd name="connsiteY4" fmla="*/ 38949 h 49534"/>
              <a:gd name="connsiteX5" fmla="*/ 15846 w 43256"/>
              <a:gd name="connsiteY5" fmla="*/ 37209 h 49534"/>
              <a:gd name="connsiteX6" fmla="*/ 28863 w 43256"/>
              <a:gd name="connsiteY6" fmla="*/ 34610 h 49534"/>
              <a:gd name="connsiteX7" fmla="*/ 28596 w 43256"/>
              <a:gd name="connsiteY7" fmla="*/ 36519 h 49534"/>
              <a:gd name="connsiteX8" fmla="*/ 34165 w 43256"/>
              <a:gd name="connsiteY8" fmla="*/ 22813 h 49534"/>
              <a:gd name="connsiteX9" fmla="*/ 37416 w 43256"/>
              <a:gd name="connsiteY9" fmla="*/ 29949 h 49534"/>
              <a:gd name="connsiteX10" fmla="*/ 41834 w 43256"/>
              <a:gd name="connsiteY10" fmla="*/ 15213 h 49534"/>
              <a:gd name="connsiteX11" fmla="*/ 40386 w 43256"/>
              <a:gd name="connsiteY11" fmla="*/ 17889 h 49534"/>
              <a:gd name="connsiteX12" fmla="*/ 38360 w 43256"/>
              <a:gd name="connsiteY12" fmla="*/ 5285 h 49534"/>
              <a:gd name="connsiteX13" fmla="*/ 38436 w 43256"/>
              <a:gd name="connsiteY13" fmla="*/ 6549 h 49534"/>
              <a:gd name="connsiteX14" fmla="*/ 29114 w 43256"/>
              <a:gd name="connsiteY14" fmla="*/ 3811 h 49534"/>
              <a:gd name="connsiteX15" fmla="*/ 29856 w 43256"/>
              <a:gd name="connsiteY15" fmla="*/ 2199 h 49534"/>
              <a:gd name="connsiteX16" fmla="*/ 22177 w 43256"/>
              <a:gd name="connsiteY16" fmla="*/ 4579 h 49534"/>
              <a:gd name="connsiteX17" fmla="*/ 22536 w 43256"/>
              <a:gd name="connsiteY17" fmla="*/ 3189 h 49534"/>
              <a:gd name="connsiteX18" fmla="*/ 14036 w 43256"/>
              <a:gd name="connsiteY18" fmla="*/ 5051 h 49534"/>
              <a:gd name="connsiteX19" fmla="*/ 15336 w 43256"/>
              <a:gd name="connsiteY19" fmla="*/ 6399 h 49534"/>
              <a:gd name="connsiteX20" fmla="*/ 4163 w 43256"/>
              <a:gd name="connsiteY20" fmla="*/ 15648 h 49534"/>
              <a:gd name="connsiteX21" fmla="*/ 3936 w 43256"/>
              <a:gd name="connsiteY21" fmla="*/ 14229 h 49534"/>
              <a:gd name="connsiteX0" fmla="*/ 3936 w 43256"/>
              <a:gd name="connsiteY0" fmla="*/ 14229 h 49534"/>
              <a:gd name="connsiteX1" fmla="*/ 5659 w 43256"/>
              <a:gd name="connsiteY1" fmla="*/ 6766 h 49534"/>
              <a:gd name="connsiteX2" fmla="*/ 14041 w 43256"/>
              <a:gd name="connsiteY2" fmla="*/ 5061 h 49534"/>
              <a:gd name="connsiteX3" fmla="*/ 22492 w 43256"/>
              <a:gd name="connsiteY3" fmla="*/ 3291 h 49534"/>
              <a:gd name="connsiteX4" fmla="*/ 25785 w 43256"/>
              <a:gd name="connsiteY4" fmla="*/ 59 h 49534"/>
              <a:gd name="connsiteX5" fmla="*/ 29869 w 43256"/>
              <a:gd name="connsiteY5" fmla="*/ 2340 h 49534"/>
              <a:gd name="connsiteX6" fmla="*/ 35499 w 43256"/>
              <a:gd name="connsiteY6" fmla="*/ 549 h 49534"/>
              <a:gd name="connsiteX7" fmla="*/ 38354 w 43256"/>
              <a:gd name="connsiteY7" fmla="*/ 5435 h 49534"/>
              <a:gd name="connsiteX8" fmla="*/ 42018 w 43256"/>
              <a:gd name="connsiteY8" fmla="*/ 10177 h 49534"/>
              <a:gd name="connsiteX9" fmla="*/ 41854 w 43256"/>
              <a:gd name="connsiteY9" fmla="*/ 15319 h 49534"/>
              <a:gd name="connsiteX10" fmla="*/ 43052 w 43256"/>
              <a:gd name="connsiteY10" fmla="*/ 23181 h 49534"/>
              <a:gd name="connsiteX11" fmla="*/ 37440 w 43256"/>
              <a:gd name="connsiteY11" fmla="*/ 30063 h 49534"/>
              <a:gd name="connsiteX12" fmla="*/ 35431 w 43256"/>
              <a:gd name="connsiteY12" fmla="*/ 35960 h 49534"/>
              <a:gd name="connsiteX13" fmla="*/ 28591 w 43256"/>
              <a:gd name="connsiteY13" fmla="*/ 36674 h 49534"/>
              <a:gd name="connsiteX14" fmla="*/ 23703 w 43256"/>
              <a:gd name="connsiteY14" fmla="*/ 42965 h 49534"/>
              <a:gd name="connsiteX15" fmla="*/ 16516 w 43256"/>
              <a:gd name="connsiteY15" fmla="*/ 39125 h 49534"/>
              <a:gd name="connsiteX16" fmla="*/ 5840 w 43256"/>
              <a:gd name="connsiteY16" fmla="*/ 35331 h 49534"/>
              <a:gd name="connsiteX17" fmla="*/ 1146 w 43256"/>
              <a:gd name="connsiteY17" fmla="*/ 31109 h 49534"/>
              <a:gd name="connsiteX18" fmla="*/ 2149 w 43256"/>
              <a:gd name="connsiteY18" fmla="*/ 25410 h 49534"/>
              <a:gd name="connsiteX19" fmla="*/ 31 w 43256"/>
              <a:gd name="connsiteY19" fmla="*/ 19563 h 49534"/>
              <a:gd name="connsiteX20" fmla="*/ 3899 w 43256"/>
              <a:gd name="connsiteY20" fmla="*/ 14366 h 49534"/>
              <a:gd name="connsiteX21" fmla="*/ 3936 w 43256"/>
              <a:gd name="connsiteY21" fmla="*/ 14229 h 49534"/>
              <a:gd name="connsiteX0" fmla="*/ 991700 w 3100357"/>
              <a:gd name="connsiteY0" fmla="*/ 3877151 h 3963161"/>
              <a:gd name="connsiteX1" fmla="*/ 905690 w 3100357"/>
              <a:gd name="connsiteY1" fmla="*/ 3963161 h 3963161"/>
              <a:gd name="connsiteX2" fmla="*/ 819680 w 3100357"/>
              <a:gd name="connsiteY2" fmla="*/ 3877151 h 3963161"/>
              <a:gd name="connsiteX3" fmla="*/ 905690 w 3100357"/>
              <a:gd name="connsiteY3" fmla="*/ 3791141 h 3963161"/>
              <a:gd name="connsiteX4" fmla="*/ 991700 w 3100357"/>
              <a:gd name="connsiteY4" fmla="*/ 3877151 h 3963161"/>
              <a:gd name="connsiteX0" fmla="*/ 1113135 w 3100357"/>
              <a:gd name="connsiteY0" fmla="*/ 3758517 h 3963161"/>
              <a:gd name="connsiteX1" fmla="*/ 941116 w 3100357"/>
              <a:gd name="connsiteY1" fmla="*/ 3930536 h 3963161"/>
              <a:gd name="connsiteX2" fmla="*/ 769097 w 3100357"/>
              <a:gd name="connsiteY2" fmla="*/ 3758517 h 3963161"/>
              <a:gd name="connsiteX3" fmla="*/ 941116 w 3100357"/>
              <a:gd name="connsiteY3" fmla="*/ 3586498 h 3963161"/>
              <a:gd name="connsiteX4" fmla="*/ 1113135 w 3100357"/>
              <a:gd name="connsiteY4" fmla="*/ 3758517 h 3963161"/>
              <a:gd name="connsiteX0" fmla="*/ 1628033 w 3100357"/>
              <a:gd name="connsiteY0" fmla="*/ 2055045 h 3963161"/>
              <a:gd name="connsiteX1" fmla="*/ 1273186 w 3100357"/>
              <a:gd name="connsiteY1" fmla="*/ 1915042 h 3963161"/>
              <a:gd name="connsiteX2" fmla="*/ 879176 w 3100357"/>
              <a:gd name="connsiteY2" fmla="*/ 2677031 h 3963161"/>
              <a:gd name="connsiteX3" fmla="*/ 1198036 w 3100357"/>
              <a:gd name="connsiteY3" fmla="*/ 2302472 h 3963161"/>
              <a:gd name="connsiteX4" fmla="*/ 1456065 w 3100357"/>
              <a:gd name="connsiteY4" fmla="*/ 2313383 h 3963161"/>
              <a:gd name="connsiteX5" fmla="*/ 1628033 w 3100357"/>
              <a:gd name="connsiteY5" fmla="*/ 2055045 h 3963161"/>
              <a:gd name="connsiteX0" fmla="*/ 4729 w 43256"/>
              <a:gd name="connsiteY0" fmla="*/ 26036 h 49534"/>
              <a:gd name="connsiteX1" fmla="*/ 2196 w 43256"/>
              <a:gd name="connsiteY1" fmla="*/ 25239 h 49534"/>
              <a:gd name="connsiteX2" fmla="*/ 6964 w 43256"/>
              <a:gd name="connsiteY2" fmla="*/ 34758 h 49534"/>
              <a:gd name="connsiteX3" fmla="*/ 5856 w 43256"/>
              <a:gd name="connsiteY3" fmla="*/ 35139 h 49534"/>
              <a:gd name="connsiteX4" fmla="*/ 16514 w 43256"/>
              <a:gd name="connsiteY4" fmla="*/ 38949 h 49534"/>
              <a:gd name="connsiteX5" fmla="*/ 15846 w 43256"/>
              <a:gd name="connsiteY5" fmla="*/ 37209 h 49534"/>
              <a:gd name="connsiteX6" fmla="*/ 28863 w 43256"/>
              <a:gd name="connsiteY6" fmla="*/ 34610 h 49534"/>
              <a:gd name="connsiteX7" fmla="*/ 28596 w 43256"/>
              <a:gd name="connsiteY7" fmla="*/ 36519 h 49534"/>
              <a:gd name="connsiteX8" fmla="*/ 34165 w 43256"/>
              <a:gd name="connsiteY8" fmla="*/ 22813 h 49534"/>
              <a:gd name="connsiteX9" fmla="*/ 37416 w 43256"/>
              <a:gd name="connsiteY9" fmla="*/ 29949 h 49534"/>
              <a:gd name="connsiteX10" fmla="*/ 41834 w 43256"/>
              <a:gd name="connsiteY10" fmla="*/ 15213 h 49534"/>
              <a:gd name="connsiteX11" fmla="*/ 40386 w 43256"/>
              <a:gd name="connsiteY11" fmla="*/ 17889 h 49534"/>
              <a:gd name="connsiteX12" fmla="*/ 38360 w 43256"/>
              <a:gd name="connsiteY12" fmla="*/ 5285 h 49534"/>
              <a:gd name="connsiteX13" fmla="*/ 38436 w 43256"/>
              <a:gd name="connsiteY13" fmla="*/ 6549 h 49534"/>
              <a:gd name="connsiteX14" fmla="*/ 29114 w 43256"/>
              <a:gd name="connsiteY14" fmla="*/ 3811 h 49534"/>
              <a:gd name="connsiteX15" fmla="*/ 29856 w 43256"/>
              <a:gd name="connsiteY15" fmla="*/ 2199 h 49534"/>
              <a:gd name="connsiteX16" fmla="*/ 22177 w 43256"/>
              <a:gd name="connsiteY16" fmla="*/ 4579 h 49534"/>
              <a:gd name="connsiteX17" fmla="*/ 22536 w 43256"/>
              <a:gd name="connsiteY17" fmla="*/ 3189 h 49534"/>
              <a:gd name="connsiteX18" fmla="*/ 14036 w 43256"/>
              <a:gd name="connsiteY18" fmla="*/ 5051 h 49534"/>
              <a:gd name="connsiteX19" fmla="*/ 15336 w 43256"/>
              <a:gd name="connsiteY19" fmla="*/ 6399 h 49534"/>
              <a:gd name="connsiteX20" fmla="*/ 4163 w 43256"/>
              <a:gd name="connsiteY20" fmla="*/ 15648 h 49534"/>
              <a:gd name="connsiteX21" fmla="*/ 3936 w 43256"/>
              <a:gd name="connsiteY21" fmla="*/ 14229 h 49534"/>
              <a:gd name="connsiteX0" fmla="*/ 3936 w 43256"/>
              <a:gd name="connsiteY0" fmla="*/ 14229 h 50896"/>
              <a:gd name="connsiteX1" fmla="*/ 5659 w 43256"/>
              <a:gd name="connsiteY1" fmla="*/ 6766 h 50896"/>
              <a:gd name="connsiteX2" fmla="*/ 14041 w 43256"/>
              <a:gd name="connsiteY2" fmla="*/ 5061 h 50896"/>
              <a:gd name="connsiteX3" fmla="*/ 22492 w 43256"/>
              <a:gd name="connsiteY3" fmla="*/ 3291 h 50896"/>
              <a:gd name="connsiteX4" fmla="*/ 25785 w 43256"/>
              <a:gd name="connsiteY4" fmla="*/ 59 h 50896"/>
              <a:gd name="connsiteX5" fmla="*/ 29869 w 43256"/>
              <a:gd name="connsiteY5" fmla="*/ 2340 h 50896"/>
              <a:gd name="connsiteX6" fmla="*/ 35499 w 43256"/>
              <a:gd name="connsiteY6" fmla="*/ 549 h 50896"/>
              <a:gd name="connsiteX7" fmla="*/ 38354 w 43256"/>
              <a:gd name="connsiteY7" fmla="*/ 5435 h 50896"/>
              <a:gd name="connsiteX8" fmla="*/ 42018 w 43256"/>
              <a:gd name="connsiteY8" fmla="*/ 10177 h 50896"/>
              <a:gd name="connsiteX9" fmla="*/ 41854 w 43256"/>
              <a:gd name="connsiteY9" fmla="*/ 15319 h 50896"/>
              <a:gd name="connsiteX10" fmla="*/ 43052 w 43256"/>
              <a:gd name="connsiteY10" fmla="*/ 23181 h 50896"/>
              <a:gd name="connsiteX11" fmla="*/ 37440 w 43256"/>
              <a:gd name="connsiteY11" fmla="*/ 30063 h 50896"/>
              <a:gd name="connsiteX12" fmla="*/ 35431 w 43256"/>
              <a:gd name="connsiteY12" fmla="*/ 35960 h 50896"/>
              <a:gd name="connsiteX13" fmla="*/ 28591 w 43256"/>
              <a:gd name="connsiteY13" fmla="*/ 36674 h 50896"/>
              <a:gd name="connsiteX14" fmla="*/ 23703 w 43256"/>
              <a:gd name="connsiteY14" fmla="*/ 42965 h 50896"/>
              <a:gd name="connsiteX15" fmla="*/ 16516 w 43256"/>
              <a:gd name="connsiteY15" fmla="*/ 39125 h 50896"/>
              <a:gd name="connsiteX16" fmla="*/ 5840 w 43256"/>
              <a:gd name="connsiteY16" fmla="*/ 35331 h 50896"/>
              <a:gd name="connsiteX17" fmla="*/ 1146 w 43256"/>
              <a:gd name="connsiteY17" fmla="*/ 31109 h 50896"/>
              <a:gd name="connsiteX18" fmla="*/ 2149 w 43256"/>
              <a:gd name="connsiteY18" fmla="*/ 25410 h 50896"/>
              <a:gd name="connsiteX19" fmla="*/ 31 w 43256"/>
              <a:gd name="connsiteY19" fmla="*/ 19563 h 50896"/>
              <a:gd name="connsiteX20" fmla="*/ 3899 w 43256"/>
              <a:gd name="connsiteY20" fmla="*/ 14366 h 50896"/>
              <a:gd name="connsiteX21" fmla="*/ 3936 w 43256"/>
              <a:gd name="connsiteY21" fmla="*/ 14229 h 50896"/>
              <a:gd name="connsiteX0" fmla="*/ 1615643 w 3100357"/>
              <a:gd name="connsiteY0" fmla="*/ 2263504 h 4072169"/>
              <a:gd name="connsiteX1" fmla="*/ 905690 w 3100357"/>
              <a:gd name="connsiteY1" fmla="*/ 3963161 h 4072169"/>
              <a:gd name="connsiteX2" fmla="*/ 819680 w 3100357"/>
              <a:gd name="connsiteY2" fmla="*/ 3877151 h 4072169"/>
              <a:gd name="connsiteX3" fmla="*/ 905690 w 3100357"/>
              <a:gd name="connsiteY3" fmla="*/ 3791141 h 4072169"/>
              <a:gd name="connsiteX4" fmla="*/ 1615643 w 3100357"/>
              <a:gd name="connsiteY4" fmla="*/ 2263504 h 4072169"/>
              <a:gd name="connsiteX0" fmla="*/ 1113135 w 3100357"/>
              <a:gd name="connsiteY0" fmla="*/ 3758517 h 4072169"/>
              <a:gd name="connsiteX1" fmla="*/ 941116 w 3100357"/>
              <a:gd name="connsiteY1" fmla="*/ 3930536 h 4072169"/>
              <a:gd name="connsiteX2" fmla="*/ 769097 w 3100357"/>
              <a:gd name="connsiteY2" fmla="*/ 3758517 h 4072169"/>
              <a:gd name="connsiteX3" fmla="*/ 941116 w 3100357"/>
              <a:gd name="connsiteY3" fmla="*/ 3586498 h 4072169"/>
              <a:gd name="connsiteX4" fmla="*/ 1113135 w 3100357"/>
              <a:gd name="connsiteY4" fmla="*/ 3758517 h 4072169"/>
              <a:gd name="connsiteX0" fmla="*/ 1628033 w 3100357"/>
              <a:gd name="connsiteY0" fmla="*/ 2055045 h 4072169"/>
              <a:gd name="connsiteX1" fmla="*/ 1273186 w 3100357"/>
              <a:gd name="connsiteY1" fmla="*/ 1915042 h 4072169"/>
              <a:gd name="connsiteX2" fmla="*/ 879176 w 3100357"/>
              <a:gd name="connsiteY2" fmla="*/ 2677031 h 4072169"/>
              <a:gd name="connsiteX3" fmla="*/ 1198036 w 3100357"/>
              <a:gd name="connsiteY3" fmla="*/ 2302472 h 4072169"/>
              <a:gd name="connsiteX4" fmla="*/ 1456065 w 3100357"/>
              <a:gd name="connsiteY4" fmla="*/ 2313383 h 4072169"/>
              <a:gd name="connsiteX5" fmla="*/ 1628033 w 3100357"/>
              <a:gd name="connsiteY5" fmla="*/ 2055045 h 4072169"/>
              <a:gd name="connsiteX0" fmla="*/ 4729 w 43256"/>
              <a:gd name="connsiteY0" fmla="*/ 26036 h 50896"/>
              <a:gd name="connsiteX1" fmla="*/ 2196 w 43256"/>
              <a:gd name="connsiteY1" fmla="*/ 25239 h 50896"/>
              <a:gd name="connsiteX2" fmla="*/ 6964 w 43256"/>
              <a:gd name="connsiteY2" fmla="*/ 34758 h 50896"/>
              <a:gd name="connsiteX3" fmla="*/ 5856 w 43256"/>
              <a:gd name="connsiteY3" fmla="*/ 35139 h 50896"/>
              <a:gd name="connsiteX4" fmla="*/ 16514 w 43256"/>
              <a:gd name="connsiteY4" fmla="*/ 38949 h 50896"/>
              <a:gd name="connsiteX5" fmla="*/ 15846 w 43256"/>
              <a:gd name="connsiteY5" fmla="*/ 37209 h 50896"/>
              <a:gd name="connsiteX6" fmla="*/ 28863 w 43256"/>
              <a:gd name="connsiteY6" fmla="*/ 34610 h 50896"/>
              <a:gd name="connsiteX7" fmla="*/ 28596 w 43256"/>
              <a:gd name="connsiteY7" fmla="*/ 36519 h 50896"/>
              <a:gd name="connsiteX8" fmla="*/ 34165 w 43256"/>
              <a:gd name="connsiteY8" fmla="*/ 22813 h 50896"/>
              <a:gd name="connsiteX9" fmla="*/ 37416 w 43256"/>
              <a:gd name="connsiteY9" fmla="*/ 29949 h 50896"/>
              <a:gd name="connsiteX10" fmla="*/ 41834 w 43256"/>
              <a:gd name="connsiteY10" fmla="*/ 15213 h 50896"/>
              <a:gd name="connsiteX11" fmla="*/ 40386 w 43256"/>
              <a:gd name="connsiteY11" fmla="*/ 17889 h 50896"/>
              <a:gd name="connsiteX12" fmla="*/ 38360 w 43256"/>
              <a:gd name="connsiteY12" fmla="*/ 5285 h 50896"/>
              <a:gd name="connsiteX13" fmla="*/ 38436 w 43256"/>
              <a:gd name="connsiteY13" fmla="*/ 6549 h 50896"/>
              <a:gd name="connsiteX14" fmla="*/ 29114 w 43256"/>
              <a:gd name="connsiteY14" fmla="*/ 3811 h 50896"/>
              <a:gd name="connsiteX15" fmla="*/ 29856 w 43256"/>
              <a:gd name="connsiteY15" fmla="*/ 2199 h 50896"/>
              <a:gd name="connsiteX16" fmla="*/ 22177 w 43256"/>
              <a:gd name="connsiteY16" fmla="*/ 4579 h 50896"/>
              <a:gd name="connsiteX17" fmla="*/ 22536 w 43256"/>
              <a:gd name="connsiteY17" fmla="*/ 3189 h 50896"/>
              <a:gd name="connsiteX18" fmla="*/ 14036 w 43256"/>
              <a:gd name="connsiteY18" fmla="*/ 5051 h 50896"/>
              <a:gd name="connsiteX19" fmla="*/ 15336 w 43256"/>
              <a:gd name="connsiteY19" fmla="*/ 6399 h 50896"/>
              <a:gd name="connsiteX20" fmla="*/ 4163 w 43256"/>
              <a:gd name="connsiteY20" fmla="*/ 15648 h 50896"/>
              <a:gd name="connsiteX21" fmla="*/ 3936 w 43256"/>
              <a:gd name="connsiteY21" fmla="*/ 14229 h 50896"/>
              <a:gd name="connsiteX0" fmla="*/ 3936 w 43256"/>
              <a:gd name="connsiteY0" fmla="*/ 14229 h 50896"/>
              <a:gd name="connsiteX1" fmla="*/ 5659 w 43256"/>
              <a:gd name="connsiteY1" fmla="*/ 6766 h 50896"/>
              <a:gd name="connsiteX2" fmla="*/ 14041 w 43256"/>
              <a:gd name="connsiteY2" fmla="*/ 5061 h 50896"/>
              <a:gd name="connsiteX3" fmla="*/ 22492 w 43256"/>
              <a:gd name="connsiteY3" fmla="*/ 3291 h 50896"/>
              <a:gd name="connsiteX4" fmla="*/ 25785 w 43256"/>
              <a:gd name="connsiteY4" fmla="*/ 59 h 50896"/>
              <a:gd name="connsiteX5" fmla="*/ 29869 w 43256"/>
              <a:gd name="connsiteY5" fmla="*/ 2340 h 50896"/>
              <a:gd name="connsiteX6" fmla="*/ 35499 w 43256"/>
              <a:gd name="connsiteY6" fmla="*/ 549 h 50896"/>
              <a:gd name="connsiteX7" fmla="*/ 38354 w 43256"/>
              <a:gd name="connsiteY7" fmla="*/ 5435 h 50896"/>
              <a:gd name="connsiteX8" fmla="*/ 42018 w 43256"/>
              <a:gd name="connsiteY8" fmla="*/ 10177 h 50896"/>
              <a:gd name="connsiteX9" fmla="*/ 41854 w 43256"/>
              <a:gd name="connsiteY9" fmla="*/ 15319 h 50896"/>
              <a:gd name="connsiteX10" fmla="*/ 43052 w 43256"/>
              <a:gd name="connsiteY10" fmla="*/ 23181 h 50896"/>
              <a:gd name="connsiteX11" fmla="*/ 37440 w 43256"/>
              <a:gd name="connsiteY11" fmla="*/ 30063 h 50896"/>
              <a:gd name="connsiteX12" fmla="*/ 35431 w 43256"/>
              <a:gd name="connsiteY12" fmla="*/ 35960 h 50896"/>
              <a:gd name="connsiteX13" fmla="*/ 28591 w 43256"/>
              <a:gd name="connsiteY13" fmla="*/ 36674 h 50896"/>
              <a:gd name="connsiteX14" fmla="*/ 23703 w 43256"/>
              <a:gd name="connsiteY14" fmla="*/ 42965 h 50896"/>
              <a:gd name="connsiteX15" fmla="*/ 16516 w 43256"/>
              <a:gd name="connsiteY15" fmla="*/ 39125 h 50896"/>
              <a:gd name="connsiteX16" fmla="*/ 5840 w 43256"/>
              <a:gd name="connsiteY16" fmla="*/ 35331 h 50896"/>
              <a:gd name="connsiteX17" fmla="*/ 1146 w 43256"/>
              <a:gd name="connsiteY17" fmla="*/ 31109 h 50896"/>
              <a:gd name="connsiteX18" fmla="*/ 2149 w 43256"/>
              <a:gd name="connsiteY18" fmla="*/ 25410 h 50896"/>
              <a:gd name="connsiteX19" fmla="*/ 31 w 43256"/>
              <a:gd name="connsiteY19" fmla="*/ 19563 h 50896"/>
              <a:gd name="connsiteX20" fmla="*/ 3899 w 43256"/>
              <a:gd name="connsiteY20" fmla="*/ 14366 h 50896"/>
              <a:gd name="connsiteX21" fmla="*/ 3936 w 43256"/>
              <a:gd name="connsiteY21" fmla="*/ 14229 h 50896"/>
              <a:gd name="connsiteX0" fmla="*/ 1615643 w 3100357"/>
              <a:gd name="connsiteY0" fmla="*/ 2263504 h 4072169"/>
              <a:gd name="connsiteX1" fmla="*/ 905690 w 3100357"/>
              <a:gd name="connsiteY1" fmla="*/ 3963161 h 4072169"/>
              <a:gd name="connsiteX2" fmla="*/ 819680 w 3100357"/>
              <a:gd name="connsiteY2" fmla="*/ 3877151 h 4072169"/>
              <a:gd name="connsiteX3" fmla="*/ 1282208 w 3100357"/>
              <a:gd name="connsiteY3" fmla="*/ 2134463 h 4072169"/>
              <a:gd name="connsiteX4" fmla="*/ 1615643 w 3100357"/>
              <a:gd name="connsiteY4" fmla="*/ 2263504 h 4072169"/>
              <a:gd name="connsiteX0" fmla="*/ 1113135 w 3100357"/>
              <a:gd name="connsiteY0" fmla="*/ 3758517 h 4072169"/>
              <a:gd name="connsiteX1" fmla="*/ 941116 w 3100357"/>
              <a:gd name="connsiteY1" fmla="*/ 3930536 h 4072169"/>
              <a:gd name="connsiteX2" fmla="*/ 769097 w 3100357"/>
              <a:gd name="connsiteY2" fmla="*/ 3758517 h 4072169"/>
              <a:gd name="connsiteX3" fmla="*/ 941116 w 3100357"/>
              <a:gd name="connsiteY3" fmla="*/ 3586498 h 4072169"/>
              <a:gd name="connsiteX4" fmla="*/ 1113135 w 3100357"/>
              <a:gd name="connsiteY4" fmla="*/ 3758517 h 4072169"/>
              <a:gd name="connsiteX0" fmla="*/ 1628033 w 3100357"/>
              <a:gd name="connsiteY0" fmla="*/ 2055045 h 4072169"/>
              <a:gd name="connsiteX1" fmla="*/ 1273186 w 3100357"/>
              <a:gd name="connsiteY1" fmla="*/ 1915042 h 4072169"/>
              <a:gd name="connsiteX2" fmla="*/ 879176 w 3100357"/>
              <a:gd name="connsiteY2" fmla="*/ 2677031 h 4072169"/>
              <a:gd name="connsiteX3" fmla="*/ 1198036 w 3100357"/>
              <a:gd name="connsiteY3" fmla="*/ 2302472 h 4072169"/>
              <a:gd name="connsiteX4" fmla="*/ 1456065 w 3100357"/>
              <a:gd name="connsiteY4" fmla="*/ 2313383 h 4072169"/>
              <a:gd name="connsiteX5" fmla="*/ 1628033 w 3100357"/>
              <a:gd name="connsiteY5" fmla="*/ 2055045 h 4072169"/>
              <a:gd name="connsiteX0" fmla="*/ 4729 w 43256"/>
              <a:gd name="connsiteY0" fmla="*/ 26036 h 50896"/>
              <a:gd name="connsiteX1" fmla="*/ 2196 w 43256"/>
              <a:gd name="connsiteY1" fmla="*/ 25239 h 50896"/>
              <a:gd name="connsiteX2" fmla="*/ 6964 w 43256"/>
              <a:gd name="connsiteY2" fmla="*/ 34758 h 50896"/>
              <a:gd name="connsiteX3" fmla="*/ 5856 w 43256"/>
              <a:gd name="connsiteY3" fmla="*/ 35139 h 50896"/>
              <a:gd name="connsiteX4" fmla="*/ 16514 w 43256"/>
              <a:gd name="connsiteY4" fmla="*/ 38949 h 50896"/>
              <a:gd name="connsiteX5" fmla="*/ 15846 w 43256"/>
              <a:gd name="connsiteY5" fmla="*/ 37209 h 50896"/>
              <a:gd name="connsiteX6" fmla="*/ 28863 w 43256"/>
              <a:gd name="connsiteY6" fmla="*/ 34610 h 50896"/>
              <a:gd name="connsiteX7" fmla="*/ 28596 w 43256"/>
              <a:gd name="connsiteY7" fmla="*/ 36519 h 50896"/>
              <a:gd name="connsiteX8" fmla="*/ 34165 w 43256"/>
              <a:gd name="connsiteY8" fmla="*/ 22813 h 50896"/>
              <a:gd name="connsiteX9" fmla="*/ 37416 w 43256"/>
              <a:gd name="connsiteY9" fmla="*/ 29949 h 50896"/>
              <a:gd name="connsiteX10" fmla="*/ 41834 w 43256"/>
              <a:gd name="connsiteY10" fmla="*/ 15213 h 50896"/>
              <a:gd name="connsiteX11" fmla="*/ 40386 w 43256"/>
              <a:gd name="connsiteY11" fmla="*/ 17889 h 50896"/>
              <a:gd name="connsiteX12" fmla="*/ 38360 w 43256"/>
              <a:gd name="connsiteY12" fmla="*/ 5285 h 50896"/>
              <a:gd name="connsiteX13" fmla="*/ 38436 w 43256"/>
              <a:gd name="connsiteY13" fmla="*/ 6549 h 50896"/>
              <a:gd name="connsiteX14" fmla="*/ 29114 w 43256"/>
              <a:gd name="connsiteY14" fmla="*/ 3811 h 50896"/>
              <a:gd name="connsiteX15" fmla="*/ 29856 w 43256"/>
              <a:gd name="connsiteY15" fmla="*/ 2199 h 50896"/>
              <a:gd name="connsiteX16" fmla="*/ 22177 w 43256"/>
              <a:gd name="connsiteY16" fmla="*/ 4579 h 50896"/>
              <a:gd name="connsiteX17" fmla="*/ 22536 w 43256"/>
              <a:gd name="connsiteY17" fmla="*/ 3189 h 50896"/>
              <a:gd name="connsiteX18" fmla="*/ 14036 w 43256"/>
              <a:gd name="connsiteY18" fmla="*/ 5051 h 50896"/>
              <a:gd name="connsiteX19" fmla="*/ 15336 w 43256"/>
              <a:gd name="connsiteY19" fmla="*/ 6399 h 50896"/>
              <a:gd name="connsiteX20" fmla="*/ 4163 w 43256"/>
              <a:gd name="connsiteY20" fmla="*/ 15648 h 50896"/>
              <a:gd name="connsiteX21" fmla="*/ 3936 w 43256"/>
              <a:gd name="connsiteY21" fmla="*/ 14229 h 50896"/>
              <a:gd name="connsiteX0" fmla="*/ 3936 w 43256"/>
              <a:gd name="connsiteY0" fmla="*/ 14229 h 50896"/>
              <a:gd name="connsiteX1" fmla="*/ 5659 w 43256"/>
              <a:gd name="connsiteY1" fmla="*/ 6766 h 50896"/>
              <a:gd name="connsiteX2" fmla="*/ 14041 w 43256"/>
              <a:gd name="connsiteY2" fmla="*/ 5061 h 50896"/>
              <a:gd name="connsiteX3" fmla="*/ 22492 w 43256"/>
              <a:gd name="connsiteY3" fmla="*/ 3291 h 50896"/>
              <a:gd name="connsiteX4" fmla="*/ 25785 w 43256"/>
              <a:gd name="connsiteY4" fmla="*/ 59 h 50896"/>
              <a:gd name="connsiteX5" fmla="*/ 29869 w 43256"/>
              <a:gd name="connsiteY5" fmla="*/ 2340 h 50896"/>
              <a:gd name="connsiteX6" fmla="*/ 35499 w 43256"/>
              <a:gd name="connsiteY6" fmla="*/ 549 h 50896"/>
              <a:gd name="connsiteX7" fmla="*/ 38354 w 43256"/>
              <a:gd name="connsiteY7" fmla="*/ 5435 h 50896"/>
              <a:gd name="connsiteX8" fmla="*/ 42018 w 43256"/>
              <a:gd name="connsiteY8" fmla="*/ 10177 h 50896"/>
              <a:gd name="connsiteX9" fmla="*/ 41854 w 43256"/>
              <a:gd name="connsiteY9" fmla="*/ 15319 h 50896"/>
              <a:gd name="connsiteX10" fmla="*/ 43052 w 43256"/>
              <a:gd name="connsiteY10" fmla="*/ 23181 h 50896"/>
              <a:gd name="connsiteX11" fmla="*/ 37440 w 43256"/>
              <a:gd name="connsiteY11" fmla="*/ 30063 h 50896"/>
              <a:gd name="connsiteX12" fmla="*/ 35431 w 43256"/>
              <a:gd name="connsiteY12" fmla="*/ 35960 h 50896"/>
              <a:gd name="connsiteX13" fmla="*/ 28591 w 43256"/>
              <a:gd name="connsiteY13" fmla="*/ 36674 h 50896"/>
              <a:gd name="connsiteX14" fmla="*/ 23703 w 43256"/>
              <a:gd name="connsiteY14" fmla="*/ 42965 h 50896"/>
              <a:gd name="connsiteX15" fmla="*/ 16516 w 43256"/>
              <a:gd name="connsiteY15" fmla="*/ 39125 h 50896"/>
              <a:gd name="connsiteX16" fmla="*/ 5840 w 43256"/>
              <a:gd name="connsiteY16" fmla="*/ 35331 h 50896"/>
              <a:gd name="connsiteX17" fmla="*/ 1146 w 43256"/>
              <a:gd name="connsiteY17" fmla="*/ 31109 h 50896"/>
              <a:gd name="connsiteX18" fmla="*/ 2149 w 43256"/>
              <a:gd name="connsiteY18" fmla="*/ 25410 h 50896"/>
              <a:gd name="connsiteX19" fmla="*/ 31 w 43256"/>
              <a:gd name="connsiteY19" fmla="*/ 19563 h 50896"/>
              <a:gd name="connsiteX20" fmla="*/ 3899 w 43256"/>
              <a:gd name="connsiteY20" fmla="*/ 14366 h 50896"/>
              <a:gd name="connsiteX21" fmla="*/ 3936 w 43256"/>
              <a:gd name="connsiteY21" fmla="*/ 14229 h 50896"/>
              <a:gd name="connsiteX0" fmla="*/ 1615643 w 3100357"/>
              <a:gd name="connsiteY0" fmla="*/ 2263504 h 4072169"/>
              <a:gd name="connsiteX1" fmla="*/ 905690 w 3100357"/>
              <a:gd name="connsiteY1" fmla="*/ 3963161 h 4072169"/>
              <a:gd name="connsiteX2" fmla="*/ 819680 w 3100357"/>
              <a:gd name="connsiteY2" fmla="*/ 3877151 h 4072169"/>
              <a:gd name="connsiteX3" fmla="*/ 1282208 w 3100357"/>
              <a:gd name="connsiteY3" fmla="*/ 2134463 h 4072169"/>
              <a:gd name="connsiteX4" fmla="*/ 1615643 w 3100357"/>
              <a:gd name="connsiteY4" fmla="*/ 2263504 h 4072169"/>
              <a:gd name="connsiteX0" fmla="*/ 1113135 w 3100357"/>
              <a:gd name="connsiteY0" fmla="*/ 3758517 h 4072169"/>
              <a:gd name="connsiteX1" fmla="*/ 1618847 w 3100357"/>
              <a:gd name="connsiteY1" fmla="*/ 1617642 h 4072169"/>
              <a:gd name="connsiteX2" fmla="*/ 769097 w 3100357"/>
              <a:gd name="connsiteY2" fmla="*/ 3758517 h 4072169"/>
              <a:gd name="connsiteX3" fmla="*/ 941116 w 3100357"/>
              <a:gd name="connsiteY3" fmla="*/ 3586498 h 4072169"/>
              <a:gd name="connsiteX4" fmla="*/ 1113135 w 3100357"/>
              <a:gd name="connsiteY4" fmla="*/ 3758517 h 4072169"/>
              <a:gd name="connsiteX0" fmla="*/ 1628033 w 3100357"/>
              <a:gd name="connsiteY0" fmla="*/ 2055045 h 4072169"/>
              <a:gd name="connsiteX1" fmla="*/ 1273186 w 3100357"/>
              <a:gd name="connsiteY1" fmla="*/ 1915042 h 4072169"/>
              <a:gd name="connsiteX2" fmla="*/ 879176 w 3100357"/>
              <a:gd name="connsiteY2" fmla="*/ 2677031 h 4072169"/>
              <a:gd name="connsiteX3" fmla="*/ 1198036 w 3100357"/>
              <a:gd name="connsiteY3" fmla="*/ 2302472 h 4072169"/>
              <a:gd name="connsiteX4" fmla="*/ 1456065 w 3100357"/>
              <a:gd name="connsiteY4" fmla="*/ 2313383 h 4072169"/>
              <a:gd name="connsiteX5" fmla="*/ 1628033 w 3100357"/>
              <a:gd name="connsiteY5" fmla="*/ 2055045 h 4072169"/>
              <a:gd name="connsiteX0" fmla="*/ 4729 w 43256"/>
              <a:gd name="connsiteY0" fmla="*/ 26036 h 50896"/>
              <a:gd name="connsiteX1" fmla="*/ 2196 w 43256"/>
              <a:gd name="connsiteY1" fmla="*/ 25239 h 50896"/>
              <a:gd name="connsiteX2" fmla="*/ 6964 w 43256"/>
              <a:gd name="connsiteY2" fmla="*/ 34758 h 50896"/>
              <a:gd name="connsiteX3" fmla="*/ 5856 w 43256"/>
              <a:gd name="connsiteY3" fmla="*/ 35139 h 50896"/>
              <a:gd name="connsiteX4" fmla="*/ 16514 w 43256"/>
              <a:gd name="connsiteY4" fmla="*/ 38949 h 50896"/>
              <a:gd name="connsiteX5" fmla="*/ 15846 w 43256"/>
              <a:gd name="connsiteY5" fmla="*/ 37209 h 50896"/>
              <a:gd name="connsiteX6" fmla="*/ 28863 w 43256"/>
              <a:gd name="connsiteY6" fmla="*/ 34610 h 50896"/>
              <a:gd name="connsiteX7" fmla="*/ 28596 w 43256"/>
              <a:gd name="connsiteY7" fmla="*/ 36519 h 50896"/>
              <a:gd name="connsiteX8" fmla="*/ 34165 w 43256"/>
              <a:gd name="connsiteY8" fmla="*/ 22813 h 50896"/>
              <a:gd name="connsiteX9" fmla="*/ 37416 w 43256"/>
              <a:gd name="connsiteY9" fmla="*/ 29949 h 50896"/>
              <a:gd name="connsiteX10" fmla="*/ 41834 w 43256"/>
              <a:gd name="connsiteY10" fmla="*/ 15213 h 50896"/>
              <a:gd name="connsiteX11" fmla="*/ 40386 w 43256"/>
              <a:gd name="connsiteY11" fmla="*/ 17889 h 50896"/>
              <a:gd name="connsiteX12" fmla="*/ 38360 w 43256"/>
              <a:gd name="connsiteY12" fmla="*/ 5285 h 50896"/>
              <a:gd name="connsiteX13" fmla="*/ 38436 w 43256"/>
              <a:gd name="connsiteY13" fmla="*/ 6549 h 50896"/>
              <a:gd name="connsiteX14" fmla="*/ 29114 w 43256"/>
              <a:gd name="connsiteY14" fmla="*/ 3811 h 50896"/>
              <a:gd name="connsiteX15" fmla="*/ 29856 w 43256"/>
              <a:gd name="connsiteY15" fmla="*/ 2199 h 50896"/>
              <a:gd name="connsiteX16" fmla="*/ 22177 w 43256"/>
              <a:gd name="connsiteY16" fmla="*/ 4579 h 50896"/>
              <a:gd name="connsiteX17" fmla="*/ 22536 w 43256"/>
              <a:gd name="connsiteY17" fmla="*/ 3189 h 50896"/>
              <a:gd name="connsiteX18" fmla="*/ 14036 w 43256"/>
              <a:gd name="connsiteY18" fmla="*/ 5051 h 50896"/>
              <a:gd name="connsiteX19" fmla="*/ 15336 w 43256"/>
              <a:gd name="connsiteY19" fmla="*/ 6399 h 50896"/>
              <a:gd name="connsiteX20" fmla="*/ 4163 w 43256"/>
              <a:gd name="connsiteY20" fmla="*/ 15648 h 50896"/>
              <a:gd name="connsiteX21" fmla="*/ 3936 w 43256"/>
              <a:gd name="connsiteY21" fmla="*/ 14229 h 50896"/>
              <a:gd name="connsiteX0" fmla="*/ 3936 w 43256"/>
              <a:gd name="connsiteY0" fmla="*/ 14229 h 50896"/>
              <a:gd name="connsiteX1" fmla="*/ 5659 w 43256"/>
              <a:gd name="connsiteY1" fmla="*/ 6766 h 50896"/>
              <a:gd name="connsiteX2" fmla="*/ 14041 w 43256"/>
              <a:gd name="connsiteY2" fmla="*/ 5061 h 50896"/>
              <a:gd name="connsiteX3" fmla="*/ 22492 w 43256"/>
              <a:gd name="connsiteY3" fmla="*/ 3291 h 50896"/>
              <a:gd name="connsiteX4" fmla="*/ 25785 w 43256"/>
              <a:gd name="connsiteY4" fmla="*/ 59 h 50896"/>
              <a:gd name="connsiteX5" fmla="*/ 29869 w 43256"/>
              <a:gd name="connsiteY5" fmla="*/ 2340 h 50896"/>
              <a:gd name="connsiteX6" fmla="*/ 35499 w 43256"/>
              <a:gd name="connsiteY6" fmla="*/ 549 h 50896"/>
              <a:gd name="connsiteX7" fmla="*/ 38354 w 43256"/>
              <a:gd name="connsiteY7" fmla="*/ 5435 h 50896"/>
              <a:gd name="connsiteX8" fmla="*/ 42018 w 43256"/>
              <a:gd name="connsiteY8" fmla="*/ 10177 h 50896"/>
              <a:gd name="connsiteX9" fmla="*/ 41854 w 43256"/>
              <a:gd name="connsiteY9" fmla="*/ 15319 h 50896"/>
              <a:gd name="connsiteX10" fmla="*/ 43052 w 43256"/>
              <a:gd name="connsiteY10" fmla="*/ 23181 h 50896"/>
              <a:gd name="connsiteX11" fmla="*/ 37440 w 43256"/>
              <a:gd name="connsiteY11" fmla="*/ 30063 h 50896"/>
              <a:gd name="connsiteX12" fmla="*/ 35431 w 43256"/>
              <a:gd name="connsiteY12" fmla="*/ 35960 h 50896"/>
              <a:gd name="connsiteX13" fmla="*/ 28591 w 43256"/>
              <a:gd name="connsiteY13" fmla="*/ 36674 h 50896"/>
              <a:gd name="connsiteX14" fmla="*/ 23703 w 43256"/>
              <a:gd name="connsiteY14" fmla="*/ 42965 h 50896"/>
              <a:gd name="connsiteX15" fmla="*/ 16516 w 43256"/>
              <a:gd name="connsiteY15" fmla="*/ 39125 h 50896"/>
              <a:gd name="connsiteX16" fmla="*/ 5840 w 43256"/>
              <a:gd name="connsiteY16" fmla="*/ 35331 h 50896"/>
              <a:gd name="connsiteX17" fmla="*/ 1146 w 43256"/>
              <a:gd name="connsiteY17" fmla="*/ 31109 h 50896"/>
              <a:gd name="connsiteX18" fmla="*/ 2149 w 43256"/>
              <a:gd name="connsiteY18" fmla="*/ 25410 h 50896"/>
              <a:gd name="connsiteX19" fmla="*/ 31 w 43256"/>
              <a:gd name="connsiteY19" fmla="*/ 19563 h 50896"/>
              <a:gd name="connsiteX20" fmla="*/ 3899 w 43256"/>
              <a:gd name="connsiteY20" fmla="*/ 14366 h 50896"/>
              <a:gd name="connsiteX21" fmla="*/ 3936 w 43256"/>
              <a:gd name="connsiteY21" fmla="*/ 14229 h 50896"/>
              <a:gd name="connsiteX0" fmla="*/ 1615643 w 3100357"/>
              <a:gd name="connsiteY0" fmla="*/ 2263504 h 4072169"/>
              <a:gd name="connsiteX1" fmla="*/ 905690 w 3100357"/>
              <a:gd name="connsiteY1" fmla="*/ 3963161 h 4072169"/>
              <a:gd name="connsiteX2" fmla="*/ 819680 w 3100357"/>
              <a:gd name="connsiteY2" fmla="*/ 3877151 h 4072169"/>
              <a:gd name="connsiteX3" fmla="*/ 1282208 w 3100357"/>
              <a:gd name="connsiteY3" fmla="*/ 2134463 h 4072169"/>
              <a:gd name="connsiteX4" fmla="*/ 1615643 w 3100357"/>
              <a:gd name="connsiteY4" fmla="*/ 2263504 h 4072169"/>
              <a:gd name="connsiteX0" fmla="*/ 1113135 w 3100357"/>
              <a:gd name="connsiteY0" fmla="*/ 3758517 h 4072169"/>
              <a:gd name="connsiteX1" fmla="*/ 1618847 w 3100357"/>
              <a:gd name="connsiteY1" fmla="*/ 1617642 h 4072169"/>
              <a:gd name="connsiteX2" fmla="*/ 1328495 w 3100357"/>
              <a:gd name="connsiteY2" fmla="*/ 1606987 h 4072169"/>
              <a:gd name="connsiteX3" fmla="*/ 941116 w 3100357"/>
              <a:gd name="connsiteY3" fmla="*/ 3586498 h 4072169"/>
              <a:gd name="connsiteX4" fmla="*/ 1113135 w 3100357"/>
              <a:gd name="connsiteY4" fmla="*/ 3758517 h 4072169"/>
              <a:gd name="connsiteX0" fmla="*/ 1628033 w 3100357"/>
              <a:gd name="connsiteY0" fmla="*/ 2055045 h 4072169"/>
              <a:gd name="connsiteX1" fmla="*/ 1273186 w 3100357"/>
              <a:gd name="connsiteY1" fmla="*/ 1915042 h 4072169"/>
              <a:gd name="connsiteX2" fmla="*/ 879176 w 3100357"/>
              <a:gd name="connsiteY2" fmla="*/ 2677031 h 4072169"/>
              <a:gd name="connsiteX3" fmla="*/ 1198036 w 3100357"/>
              <a:gd name="connsiteY3" fmla="*/ 2302472 h 4072169"/>
              <a:gd name="connsiteX4" fmla="*/ 1456065 w 3100357"/>
              <a:gd name="connsiteY4" fmla="*/ 2313383 h 4072169"/>
              <a:gd name="connsiteX5" fmla="*/ 1628033 w 3100357"/>
              <a:gd name="connsiteY5" fmla="*/ 2055045 h 4072169"/>
              <a:gd name="connsiteX0" fmla="*/ 4729 w 43256"/>
              <a:gd name="connsiteY0" fmla="*/ 26036 h 50896"/>
              <a:gd name="connsiteX1" fmla="*/ 2196 w 43256"/>
              <a:gd name="connsiteY1" fmla="*/ 25239 h 50896"/>
              <a:gd name="connsiteX2" fmla="*/ 6964 w 43256"/>
              <a:gd name="connsiteY2" fmla="*/ 34758 h 50896"/>
              <a:gd name="connsiteX3" fmla="*/ 5856 w 43256"/>
              <a:gd name="connsiteY3" fmla="*/ 35139 h 50896"/>
              <a:gd name="connsiteX4" fmla="*/ 16514 w 43256"/>
              <a:gd name="connsiteY4" fmla="*/ 38949 h 50896"/>
              <a:gd name="connsiteX5" fmla="*/ 15846 w 43256"/>
              <a:gd name="connsiteY5" fmla="*/ 37209 h 50896"/>
              <a:gd name="connsiteX6" fmla="*/ 28863 w 43256"/>
              <a:gd name="connsiteY6" fmla="*/ 34610 h 50896"/>
              <a:gd name="connsiteX7" fmla="*/ 28596 w 43256"/>
              <a:gd name="connsiteY7" fmla="*/ 36519 h 50896"/>
              <a:gd name="connsiteX8" fmla="*/ 34165 w 43256"/>
              <a:gd name="connsiteY8" fmla="*/ 22813 h 50896"/>
              <a:gd name="connsiteX9" fmla="*/ 37416 w 43256"/>
              <a:gd name="connsiteY9" fmla="*/ 29949 h 50896"/>
              <a:gd name="connsiteX10" fmla="*/ 41834 w 43256"/>
              <a:gd name="connsiteY10" fmla="*/ 15213 h 50896"/>
              <a:gd name="connsiteX11" fmla="*/ 40386 w 43256"/>
              <a:gd name="connsiteY11" fmla="*/ 17889 h 50896"/>
              <a:gd name="connsiteX12" fmla="*/ 38360 w 43256"/>
              <a:gd name="connsiteY12" fmla="*/ 5285 h 50896"/>
              <a:gd name="connsiteX13" fmla="*/ 38436 w 43256"/>
              <a:gd name="connsiteY13" fmla="*/ 6549 h 50896"/>
              <a:gd name="connsiteX14" fmla="*/ 29114 w 43256"/>
              <a:gd name="connsiteY14" fmla="*/ 3811 h 50896"/>
              <a:gd name="connsiteX15" fmla="*/ 29856 w 43256"/>
              <a:gd name="connsiteY15" fmla="*/ 2199 h 50896"/>
              <a:gd name="connsiteX16" fmla="*/ 22177 w 43256"/>
              <a:gd name="connsiteY16" fmla="*/ 4579 h 50896"/>
              <a:gd name="connsiteX17" fmla="*/ 22536 w 43256"/>
              <a:gd name="connsiteY17" fmla="*/ 3189 h 50896"/>
              <a:gd name="connsiteX18" fmla="*/ 14036 w 43256"/>
              <a:gd name="connsiteY18" fmla="*/ 5051 h 50896"/>
              <a:gd name="connsiteX19" fmla="*/ 15336 w 43256"/>
              <a:gd name="connsiteY19" fmla="*/ 6399 h 50896"/>
              <a:gd name="connsiteX20" fmla="*/ 4163 w 43256"/>
              <a:gd name="connsiteY20" fmla="*/ 15648 h 50896"/>
              <a:gd name="connsiteX21" fmla="*/ 3936 w 43256"/>
              <a:gd name="connsiteY21" fmla="*/ 14229 h 50896"/>
              <a:gd name="connsiteX0" fmla="*/ 3936 w 43256"/>
              <a:gd name="connsiteY0" fmla="*/ 14229 h 50896"/>
              <a:gd name="connsiteX1" fmla="*/ 5659 w 43256"/>
              <a:gd name="connsiteY1" fmla="*/ 6766 h 50896"/>
              <a:gd name="connsiteX2" fmla="*/ 14041 w 43256"/>
              <a:gd name="connsiteY2" fmla="*/ 5061 h 50896"/>
              <a:gd name="connsiteX3" fmla="*/ 22492 w 43256"/>
              <a:gd name="connsiteY3" fmla="*/ 3291 h 50896"/>
              <a:gd name="connsiteX4" fmla="*/ 25785 w 43256"/>
              <a:gd name="connsiteY4" fmla="*/ 59 h 50896"/>
              <a:gd name="connsiteX5" fmla="*/ 29869 w 43256"/>
              <a:gd name="connsiteY5" fmla="*/ 2340 h 50896"/>
              <a:gd name="connsiteX6" fmla="*/ 35499 w 43256"/>
              <a:gd name="connsiteY6" fmla="*/ 549 h 50896"/>
              <a:gd name="connsiteX7" fmla="*/ 38354 w 43256"/>
              <a:gd name="connsiteY7" fmla="*/ 5435 h 50896"/>
              <a:gd name="connsiteX8" fmla="*/ 42018 w 43256"/>
              <a:gd name="connsiteY8" fmla="*/ 10177 h 50896"/>
              <a:gd name="connsiteX9" fmla="*/ 41854 w 43256"/>
              <a:gd name="connsiteY9" fmla="*/ 15319 h 50896"/>
              <a:gd name="connsiteX10" fmla="*/ 43052 w 43256"/>
              <a:gd name="connsiteY10" fmla="*/ 23181 h 50896"/>
              <a:gd name="connsiteX11" fmla="*/ 37440 w 43256"/>
              <a:gd name="connsiteY11" fmla="*/ 30063 h 50896"/>
              <a:gd name="connsiteX12" fmla="*/ 35431 w 43256"/>
              <a:gd name="connsiteY12" fmla="*/ 35960 h 50896"/>
              <a:gd name="connsiteX13" fmla="*/ 28591 w 43256"/>
              <a:gd name="connsiteY13" fmla="*/ 36674 h 50896"/>
              <a:gd name="connsiteX14" fmla="*/ 23703 w 43256"/>
              <a:gd name="connsiteY14" fmla="*/ 42965 h 50896"/>
              <a:gd name="connsiteX15" fmla="*/ 16516 w 43256"/>
              <a:gd name="connsiteY15" fmla="*/ 39125 h 50896"/>
              <a:gd name="connsiteX16" fmla="*/ 5840 w 43256"/>
              <a:gd name="connsiteY16" fmla="*/ 35331 h 50896"/>
              <a:gd name="connsiteX17" fmla="*/ 1146 w 43256"/>
              <a:gd name="connsiteY17" fmla="*/ 31109 h 50896"/>
              <a:gd name="connsiteX18" fmla="*/ 2149 w 43256"/>
              <a:gd name="connsiteY18" fmla="*/ 25410 h 50896"/>
              <a:gd name="connsiteX19" fmla="*/ 31 w 43256"/>
              <a:gd name="connsiteY19" fmla="*/ 19563 h 50896"/>
              <a:gd name="connsiteX20" fmla="*/ 3899 w 43256"/>
              <a:gd name="connsiteY20" fmla="*/ 14366 h 50896"/>
              <a:gd name="connsiteX21" fmla="*/ 3936 w 43256"/>
              <a:gd name="connsiteY21" fmla="*/ 14229 h 50896"/>
              <a:gd name="connsiteX0" fmla="*/ 1615643 w 3100357"/>
              <a:gd name="connsiteY0" fmla="*/ 2263504 h 4072169"/>
              <a:gd name="connsiteX1" fmla="*/ 905690 w 3100357"/>
              <a:gd name="connsiteY1" fmla="*/ 3963161 h 4072169"/>
              <a:gd name="connsiteX2" fmla="*/ 819680 w 3100357"/>
              <a:gd name="connsiteY2" fmla="*/ 3877151 h 4072169"/>
              <a:gd name="connsiteX3" fmla="*/ 1282208 w 3100357"/>
              <a:gd name="connsiteY3" fmla="*/ 2134463 h 4072169"/>
              <a:gd name="connsiteX4" fmla="*/ 1615643 w 3100357"/>
              <a:gd name="connsiteY4" fmla="*/ 2263504 h 4072169"/>
              <a:gd name="connsiteX0" fmla="*/ 1113135 w 3100357"/>
              <a:gd name="connsiteY0" fmla="*/ 3758517 h 4072169"/>
              <a:gd name="connsiteX1" fmla="*/ 1618847 w 3100357"/>
              <a:gd name="connsiteY1" fmla="*/ 1617642 h 4072169"/>
              <a:gd name="connsiteX2" fmla="*/ 1328495 w 3100357"/>
              <a:gd name="connsiteY2" fmla="*/ 1606987 h 4072169"/>
              <a:gd name="connsiteX3" fmla="*/ 1339149 w 3100357"/>
              <a:gd name="connsiteY3" fmla="*/ 1951335 h 4072169"/>
              <a:gd name="connsiteX4" fmla="*/ 1113135 w 3100357"/>
              <a:gd name="connsiteY4" fmla="*/ 3758517 h 4072169"/>
              <a:gd name="connsiteX0" fmla="*/ 1628033 w 3100357"/>
              <a:gd name="connsiteY0" fmla="*/ 2055045 h 4072169"/>
              <a:gd name="connsiteX1" fmla="*/ 1273186 w 3100357"/>
              <a:gd name="connsiteY1" fmla="*/ 1915042 h 4072169"/>
              <a:gd name="connsiteX2" fmla="*/ 879176 w 3100357"/>
              <a:gd name="connsiteY2" fmla="*/ 2677031 h 4072169"/>
              <a:gd name="connsiteX3" fmla="*/ 1198036 w 3100357"/>
              <a:gd name="connsiteY3" fmla="*/ 2302472 h 4072169"/>
              <a:gd name="connsiteX4" fmla="*/ 1456065 w 3100357"/>
              <a:gd name="connsiteY4" fmla="*/ 2313383 h 4072169"/>
              <a:gd name="connsiteX5" fmla="*/ 1628033 w 3100357"/>
              <a:gd name="connsiteY5" fmla="*/ 2055045 h 4072169"/>
              <a:gd name="connsiteX0" fmla="*/ 4729 w 43256"/>
              <a:gd name="connsiteY0" fmla="*/ 26036 h 50896"/>
              <a:gd name="connsiteX1" fmla="*/ 2196 w 43256"/>
              <a:gd name="connsiteY1" fmla="*/ 25239 h 50896"/>
              <a:gd name="connsiteX2" fmla="*/ 6964 w 43256"/>
              <a:gd name="connsiteY2" fmla="*/ 34758 h 50896"/>
              <a:gd name="connsiteX3" fmla="*/ 5856 w 43256"/>
              <a:gd name="connsiteY3" fmla="*/ 35139 h 50896"/>
              <a:gd name="connsiteX4" fmla="*/ 16514 w 43256"/>
              <a:gd name="connsiteY4" fmla="*/ 38949 h 50896"/>
              <a:gd name="connsiteX5" fmla="*/ 15846 w 43256"/>
              <a:gd name="connsiteY5" fmla="*/ 37209 h 50896"/>
              <a:gd name="connsiteX6" fmla="*/ 28863 w 43256"/>
              <a:gd name="connsiteY6" fmla="*/ 34610 h 50896"/>
              <a:gd name="connsiteX7" fmla="*/ 28596 w 43256"/>
              <a:gd name="connsiteY7" fmla="*/ 36519 h 50896"/>
              <a:gd name="connsiteX8" fmla="*/ 34165 w 43256"/>
              <a:gd name="connsiteY8" fmla="*/ 22813 h 50896"/>
              <a:gd name="connsiteX9" fmla="*/ 37416 w 43256"/>
              <a:gd name="connsiteY9" fmla="*/ 29949 h 50896"/>
              <a:gd name="connsiteX10" fmla="*/ 41834 w 43256"/>
              <a:gd name="connsiteY10" fmla="*/ 15213 h 50896"/>
              <a:gd name="connsiteX11" fmla="*/ 40386 w 43256"/>
              <a:gd name="connsiteY11" fmla="*/ 17889 h 50896"/>
              <a:gd name="connsiteX12" fmla="*/ 38360 w 43256"/>
              <a:gd name="connsiteY12" fmla="*/ 5285 h 50896"/>
              <a:gd name="connsiteX13" fmla="*/ 38436 w 43256"/>
              <a:gd name="connsiteY13" fmla="*/ 6549 h 50896"/>
              <a:gd name="connsiteX14" fmla="*/ 29114 w 43256"/>
              <a:gd name="connsiteY14" fmla="*/ 3811 h 50896"/>
              <a:gd name="connsiteX15" fmla="*/ 29856 w 43256"/>
              <a:gd name="connsiteY15" fmla="*/ 2199 h 50896"/>
              <a:gd name="connsiteX16" fmla="*/ 22177 w 43256"/>
              <a:gd name="connsiteY16" fmla="*/ 4579 h 50896"/>
              <a:gd name="connsiteX17" fmla="*/ 22536 w 43256"/>
              <a:gd name="connsiteY17" fmla="*/ 3189 h 50896"/>
              <a:gd name="connsiteX18" fmla="*/ 14036 w 43256"/>
              <a:gd name="connsiteY18" fmla="*/ 5051 h 50896"/>
              <a:gd name="connsiteX19" fmla="*/ 15336 w 43256"/>
              <a:gd name="connsiteY19" fmla="*/ 6399 h 50896"/>
              <a:gd name="connsiteX20" fmla="*/ 4163 w 43256"/>
              <a:gd name="connsiteY20" fmla="*/ 15648 h 50896"/>
              <a:gd name="connsiteX21" fmla="*/ 3936 w 43256"/>
              <a:gd name="connsiteY21" fmla="*/ 14229 h 50896"/>
              <a:gd name="connsiteX0" fmla="*/ 3936 w 43256"/>
              <a:gd name="connsiteY0" fmla="*/ 14229 h 50896"/>
              <a:gd name="connsiteX1" fmla="*/ 5659 w 43256"/>
              <a:gd name="connsiteY1" fmla="*/ 6766 h 50896"/>
              <a:gd name="connsiteX2" fmla="*/ 14041 w 43256"/>
              <a:gd name="connsiteY2" fmla="*/ 5061 h 50896"/>
              <a:gd name="connsiteX3" fmla="*/ 22492 w 43256"/>
              <a:gd name="connsiteY3" fmla="*/ 3291 h 50896"/>
              <a:gd name="connsiteX4" fmla="*/ 25785 w 43256"/>
              <a:gd name="connsiteY4" fmla="*/ 59 h 50896"/>
              <a:gd name="connsiteX5" fmla="*/ 29869 w 43256"/>
              <a:gd name="connsiteY5" fmla="*/ 2340 h 50896"/>
              <a:gd name="connsiteX6" fmla="*/ 35499 w 43256"/>
              <a:gd name="connsiteY6" fmla="*/ 549 h 50896"/>
              <a:gd name="connsiteX7" fmla="*/ 38354 w 43256"/>
              <a:gd name="connsiteY7" fmla="*/ 5435 h 50896"/>
              <a:gd name="connsiteX8" fmla="*/ 42018 w 43256"/>
              <a:gd name="connsiteY8" fmla="*/ 10177 h 50896"/>
              <a:gd name="connsiteX9" fmla="*/ 41854 w 43256"/>
              <a:gd name="connsiteY9" fmla="*/ 15319 h 50896"/>
              <a:gd name="connsiteX10" fmla="*/ 43052 w 43256"/>
              <a:gd name="connsiteY10" fmla="*/ 23181 h 50896"/>
              <a:gd name="connsiteX11" fmla="*/ 37440 w 43256"/>
              <a:gd name="connsiteY11" fmla="*/ 30063 h 50896"/>
              <a:gd name="connsiteX12" fmla="*/ 35431 w 43256"/>
              <a:gd name="connsiteY12" fmla="*/ 35960 h 50896"/>
              <a:gd name="connsiteX13" fmla="*/ 28591 w 43256"/>
              <a:gd name="connsiteY13" fmla="*/ 36674 h 50896"/>
              <a:gd name="connsiteX14" fmla="*/ 23703 w 43256"/>
              <a:gd name="connsiteY14" fmla="*/ 42965 h 50896"/>
              <a:gd name="connsiteX15" fmla="*/ 16516 w 43256"/>
              <a:gd name="connsiteY15" fmla="*/ 39125 h 50896"/>
              <a:gd name="connsiteX16" fmla="*/ 5840 w 43256"/>
              <a:gd name="connsiteY16" fmla="*/ 35331 h 50896"/>
              <a:gd name="connsiteX17" fmla="*/ 1146 w 43256"/>
              <a:gd name="connsiteY17" fmla="*/ 31109 h 50896"/>
              <a:gd name="connsiteX18" fmla="*/ 2149 w 43256"/>
              <a:gd name="connsiteY18" fmla="*/ 25410 h 50896"/>
              <a:gd name="connsiteX19" fmla="*/ 31 w 43256"/>
              <a:gd name="connsiteY19" fmla="*/ 19563 h 50896"/>
              <a:gd name="connsiteX20" fmla="*/ 3899 w 43256"/>
              <a:gd name="connsiteY20" fmla="*/ 14366 h 50896"/>
              <a:gd name="connsiteX21" fmla="*/ 3936 w 43256"/>
              <a:gd name="connsiteY21" fmla="*/ 14229 h 50896"/>
              <a:gd name="connsiteX0" fmla="*/ 1615643 w 3100357"/>
              <a:gd name="connsiteY0" fmla="*/ 2263504 h 4072169"/>
              <a:gd name="connsiteX1" fmla="*/ 905690 w 3100357"/>
              <a:gd name="connsiteY1" fmla="*/ 3963161 h 4072169"/>
              <a:gd name="connsiteX2" fmla="*/ 819680 w 3100357"/>
              <a:gd name="connsiteY2" fmla="*/ 3877151 h 4072169"/>
              <a:gd name="connsiteX3" fmla="*/ 1282208 w 3100357"/>
              <a:gd name="connsiteY3" fmla="*/ 2134463 h 4072169"/>
              <a:gd name="connsiteX4" fmla="*/ 1615643 w 3100357"/>
              <a:gd name="connsiteY4" fmla="*/ 2263504 h 4072169"/>
              <a:gd name="connsiteX0" fmla="*/ 1296015 w 3100357"/>
              <a:gd name="connsiteY0" fmla="*/ 1865172 h 4072169"/>
              <a:gd name="connsiteX1" fmla="*/ 1618847 w 3100357"/>
              <a:gd name="connsiteY1" fmla="*/ 1617642 h 4072169"/>
              <a:gd name="connsiteX2" fmla="*/ 1328495 w 3100357"/>
              <a:gd name="connsiteY2" fmla="*/ 1606987 h 4072169"/>
              <a:gd name="connsiteX3" fmla="*/ 1339149 w 3100357"/>
              <a:gd name="connsiteY3" fmla="*/ 1951335 h 4072169"/>
              <a:gd name="connsiteX4" fmla="*/ 1296015 w 3100357"/>
              <a:gd name="connsiteY4" fmla="*/ 1865172 h 4072169"/>
              <a:gd name="connsiteX0" fmla="*/ 1628033 w 3100357"/>
              <a:gd name="connsiteY0" fmla="*/ 2055045 h 4072169"/>
              <a:gd name="connsiteX1" fmla="*/ 1273186 w 3100357"/>
              <a:gd name="connsiteY1" fmla="*/ 1915042 h 4072169"/>
              <a:gd name="connsiteX2" fmla="*/ 879176 w 3100357"/>
              <a:gd name="connsiteY2" fmla="*/ 2677031 h 4072169"/>
              <a:gd name="connsiteX3" fmla="*/ 1198036 w 3100357"/>
              <a:gd name="connsiteY3" fmla="*/ 2302472 h 4072169"/>
              <a:gd name="connsiteX4" fmla="*/ 1456065 w 3100357"/>
              <a:gd name="connsiteY4" fmla="*/ 2313383 h 4072169"/>
              <a:gd name="connsiteX5" fmla="*/ 1628033 w 3100357"/>
              <a:gd name="connsiteY5" fmla="*/ 2055045 h 4072169"/>
              <a:gd name="connsiteX0" fmla="*/ 4729 w 43256"/>
              <a:gd name="connsiteY0" fmla="*/ 26036 h 50896"/>
              <a:gd name="connsiteX1" fmla="*/ 2196 w 43256"/>
              <a:gd name="connsiteY1" fmla="*/ 25239 h 50896"/>
              <a:gd name="connsiteX2" fmla="*/ 6964 w 43256"/>
              <a:gd name="connsiteY2" fmla="*/ 34758 h 50896"/>
              <a:gd name="connsiteX3" fmla="*/ 5856 w 43256"/>
              <a:gd name="connsiteY3" fmla="*/ 35139 h 50896"/>
              <a:gd name="connsiteX4" fmla="*/ 16514 w 43256"/>
              <a:gd name="connsiteY4" fmla="*/ 38949 h 50896"/>
              <a:gd name="connsiteX5" fmla="*/ 15846 w 43256"/>
              <a:gd name="connsiteY5" fmla="*/ 37209 h 50896"/>
              <a:gd name="connsiteX6" fmla="*/ 28863 w 43256"/>
              <a:gd name="connsiteY6" fmla="*/ 34610 h 50896"/>
              <a:gd name="connsiteX7" fmla="*/ 28596 w 43256"/>
              <a:gd name="connsiteY7" fmla="*/ 36519 h 50896"/>
              <a:gd name="connsiteX8" fmla="*/ 34165 w 43256"/>
              <a:gd name="connsiteY8" fmla="*/ 22813 h 50896"/>
              <a:gd name="connsiteX9" fmla="*/ 37416 w 43256"/>
              <a:gd name="connsiteY9" fmla="*/ 29949 h 50896"/>
              <a:gd name="connsiteX10" fmla="*/ 41834 w 43256"/>
              <a:gd name="connsiteY10" fmla="*/ 15213 h 50896"/>
              <a:gd name="connsiteX11" fmla="*/ 40386 w 43256"/>
              <a:gd name="connsiteY11" fmla="*/ 17889 h 50896"/>
              <a:gd name="connsiteX12" fmla="*/ 38360 w 43256"/>
              <a:gd name="connsiteY12" fmla="*/ 5285 h 50896"/>
              <a:gd name="connsiteX13" fmla="*/ 38436 w 43256"/>
              <a:gd name="connsiteY13" fmla="*/ 6549 h 50896"/>
              <a:gd name="connsiteX14" fmla="*/ 29114 w 43256"/>
              <a:gd name="connsiteY14" fmla="*/ 3811 h 50896"/>
              <a:gd name="connsiteX15" fmla="*/ 29856 w 43256"/>
              <a:gd name="connsiteY15" fmla="*/ 2199 h 50896"/>
              <a:gd name="connsiteX16" fmla="*/ 22177 w 43256"/>
              <a:gd name="connsiteY16" fmla="*/ 4579 h 50896"/>
              <a:gd name="connsiteX17" fmla="*/ 22536 w 43256"/>
              <a:gd name="connsiteY17" fmla="*/ 3189 h 50896"/>
              <a:gd name="connsiteX18" fmla="*/ 14036 w 43256"/>
              <a:gd name="connsiteY18" fmla="*/ 5051 h 50896"/>
              <a:gd name="connsiteX19" fmla="*/ 15336 w 43256"/>
              <a:gd name="connsiteY19" fmla="*/ 6399 h 50896"/>
              <a:gd name="connsiteX20" fmla="*/ 4163 w 43256"/>
              <a:gd name="connsiteY20" fmla="*/ 15648 h 50896"/>
              <a:gd name="connsiteX21" fmla="*/ 3936 w 43256"/>
              <a:gd name="connsiteY21" fmla="*/ 14229 h 50896"/>
              <a:gd name="connsiteX0" fmla="*/ 3936 w 43256"/>
              <a:gd name="connsiteY0" fmla="*/ 14229 h 49586"/>
              <a:gd name="connsiteX1" fmla="*/ 5659 w 43256"/>
              <a:gd name="connsiteY1" fmla="*/ 6766 h 49586"/>
              <a:gd name="connsiteX2" fmla="*/ 14041 w 43256"/>
              <a:gd name="connsiteY2" fmla="*/ 5061 h 49586"/>
              <a:gd name="connsiteX3" fmla="*/ 22492 w 43256"/>
              <a:gd name="connsiteY3" fmla="*/ 3291 h 49586"/>
              <a:gd name="connsiteX4" fmla="*/ 25785 w 43256"/>
              <a:gd name="connsiteY4" fmla="*/ 59 h 49586"/>
              <a:gd name="connsiteX5" fmla="*/ 29869 w 43256"/>
              <a:gd name="connsiteY5" fmla="*/ 2340 h 49586"/>
              <a:gd name="connsiteX6" fmla="*/ 35499 w 43256"/>
              <a:gd name="connsiteY6" fmla="*/ 549 h 49586"/>
              <a:gd name="connsiteX7" fmla="*/ 38354 w 43256"/>
              <a:gd name="connsiteY7" fmla="*/ 5435 h 49586"/>
              <a:gd name="connsiteX8" fmla="*/ 42018 w 43256"/>
              <a:gd name="connsiteY8" fmla="*/ 10177 h 49586"/>
              <a:gd name="connsiteX9" fmla="*/ 41854 w 43256"/>
              <a:gd name="connsiteY9" fmla="*/ 15319 h 49586"/>
              <a:gd name="connsiteX10" fmla="*/ 43052 w 43256"/>
              <a:gd name="connsiteY10" fmla="*/ 23181 h 49586"/>
              <a:gd name="connsiteX11" fmla="*/ 37440 w 43256"/>
              <a:gd name="connsiteY11" fmla="*/ 30063 h 49586"/>
              <a:gd name="connsiteX12" fmla="*/ 35431 w 43256"/>
              <a:gd name="connsiteY12" fmla="*/ 35960 h 49586"/>
              <a:gd name="connsiteX13" fmla="*/ 28591 w 43256"/>
              <a:gd name="connsiteY13" fmla="*/ 36674 h 49586"/>
              <a:gd name="connsiteX14" fmla="*/ 23703 w 43256"/>
              <a:gd name="connsiteY14" fmla="*/ 42965 h 49586"/>
              <a:gd name="connsiteX15" fmla="*/ 16516 w 43256"/>
              <a:gd name="connsiteY15" fmla="*/ 39125 h 49586"/>
              <a:gd name="connsiteX16" fmla="*/ 5840 w 43256"/>
              <a:gd name="connsiteY16" fmla="*/ 35331 h 49586"/>
              <a:gd name="connsiteX17" fmla="*/ 1146 w 43256"/>
              <a:gd name="connsiteY17" fmla="*/ 31109 h 49586"/>
              <a:gd name="connsiteX18" fmla="*/ 2149 w 43256"/>
              <a:gd name="connsiteY18" fmla="*/ 25410 h 49586"/>
              <a:gd name="connsiteX19" fmla="*/ 31 w 43256"/>
              <a:gd name="connsiteY19" fmla="*/ 19563 h 49586"/>
              <a:gd name="connsiteX20" fmla="*/ 3899 w 43256"/>
              <a:gd name="connsiteY20" fmla="*/ 14366 h 49586"/>
              <a:gd name="connsiteX21" fmla="*/ 3936 w 43256"/>
              <a:gd name="connsiteY21" fmla="*/ 14229 h 49586"/>
              <a:gd name="connsiteX0" fmla="*/ 1615643 w 3100357"/>
              <a:gd name="connsiteY0" fmla="*/ 2263504 h 3967357"/>
              <a:gd name="connsiteX1" fmla="*/ 905690 w 3100357"/>
              <a:gd name="connsiteY1" fmla="*/ 3963161 h 3967357"/>
              <a:gd name="connsiteX2" fmla="*/ 1120894 w 3100357"/>
              <a:gd name="connsiteY2" fmla="*/ 1704106 h 3967357"/>
              <a:gd name="connsiteX3" fmla="*/ 1282208 w 3100357"/>
              <a:gd name="connsiteY3" fmla="*/ 2134463 h 3967357"/>
              <a:gd name="connsiteX4" fmla="*/ 1615643 w 3100357"/>
              <a:gd name="connsiteY4" fmla="*/ 2263504 h 3967357"/>
              <a:gd name="connsiteX0" fmla="*/ 1296015 w 3100357"/>
              <a:gd name="connsiteY0" fmla="*/ 1865172 h 3967357"/>
              <a:gd name="connsiteX1" fmla="*/ 1618847 w 3100357"/>
              <a:gd name="connsiteY1" fmla="*/ 1617642 h 3967357"/>
              <a:gd name="connsiteX2" fmla="*/ 1328495 w 3100357"/>
              <a:gd name="connsiteY2" fmla="*/ 1606987 h 3967357"/>
              <a:gd name="connsiteX3" fmla="*/ 1339149 w 3100357"/>
              <a:gd name="connsiteY3" fmla="*/ 1951335 h 3967357"/>
              <a:gd name="connsiteX4" fmla="*/ 1296015 w 3100357"/>
              <a:gd name="connsiteY4" fmla="*/ 1865172 h 3967357"/>
              <a:gd name="connsiteX0" fmla="*/ 1628033 w 3100357"/>
              <a:gd name="connsiteY0" fmla="*/ 2055045 h 3967357"/>
              <a:gd name="connsiteX1" fmla="*/ 1273186 w 3100357"/>
              <a:gd name="connsiteY1" fmla="*/ 1915042 h 3967357"/>
              <a:gd name="connsiteX2" fmla="*/ 879176 w 3100357"/>
              <a:gd name="connsiteY2" fmla="*/ 2677031 h 3967357"/>
              <a:gd name="connsiteX3" fmla="*/ 1198036 w 3100357"/>
              <a:gd name="connsiteY3" fmla="*/ 2302472 h 3967357"/>
              <a:gd name="connsiteX4" fmla="*/ 1456065 w 3100357"/>
              <a:gd name="connsiteY4" fmla="*/ 2313383 h 3967357"/>
              <a:gd name="connsiteX5" fmla="*/ 1628033 w 3100357"/>
              <a:gd name="connsiteY5" fmla="*/ 2055045 h 3967357"/>
              <a:gd name="connsiteX0" fmla="*/ 4729 w 43256"/>
              <a:gd name="connsiteY0" fmla="*/ 26036 h 49586"/>
              <a:gd name="connsiteX1" fmla="*/ 2196 w 43256"/>
              <a:gd name="connsiteY1" fmla="*/ 25239 h 49586"/>
              <a:gd name="connsiteX2" fmla="*/ 6964 w 43256"/>
              <a:gd name="connsiteY2" fmla="*/ 34758 h 49586"/>
              <a:gd name="connsiteX3" fmla="*/ 5856 w 43256"/>
              <a:gd name="connsiteY3" fmla="*/ 35139 h 49586"/>
              <a:gd name="connsiteX4" fmla="*/ 16514 w 43256"/>
              <a:gd name="connsiteY4" fmla="*/ 38949 h 49586"/>
              <a:gd name="connsiteX5" fmla="*/ 15846 w 43256"/>
              <a:gd name="connsiteY5" fmla="*/ 37209 h 49586"/>
              <a:gd name="connsiteX6" fmla="*/ 28863 w 43256"/>
              <a:gd name="connsiteY6" fmla="*/ 34610 h 49586"/>
              <a:gd name="connsiteX7" fmla="*/ 28596 w 43256"/>
              <a:gd name="connsiteY7" fmla="*/ 36519 h 49586"/>
              <a:gd name="connsiteX8" fmla="*/ 34165 w 43256"/>
              <a:gd name="connsiteY8" fmla="*/ 22813 h 49586"/>
              <a:gd name="connsiteX9" fmla="*/ 37416 w 43256"/>
              <a:gd name="connsiteY9" fmla="*/ 29949 h 49586"/>
              <a:gd name="connsiteX10" fmla="*/ 41834 w 43256"/>
              <a:gd name="connsiteY10" fmla="*/ 15213 h 49586"/>
              <a:gd name="connsiteX11" fmla="*/ 40386 w 43256"/>
              <a:gd name="connsiteY11" fmla="*/ 17889 h 49586"/>
              <a:gd name="connsiteX12" fmla="*/ 38360 w 43256"/>
              <a:gd name="connsiteY12" fmla="*/ 5285 h 49586"/>
              <a:gd name="connsiteX13" fmla="*/ 38436 w 43256"/>
              <a:gd name="connsiteY13" fmla="*/ 6549 h 49586"/>
              <a:gd name="connsiteX14" fmla="*/ 29114 w 43256"/>
              <a:gd name="connsiteY14" fmla="*/ 3811 h 49586"/>
              <a:gd name="connsiteX15" fmla="*/ 29856 w 43256"/>
              <a:gd name="connsiteY15" fmla="*/ 2199 h 49586"/>
              <a:gd name="connsiteX16" fmla="*/ 22177 w 43256"/>
              <a:gd name="connsiteY16" fmla="*/ 4579 h 49586"/>
              <a:gd name="connsiteX17" fmla="*/ 22536 w 43256"/>
              <a:gd name="connsiteY17" fmla="*/ 3189 h 49586"/>
              <a:gd name="connsiteX18" fmla="*/ 14036 w 43256"/>
              <a:gd name="connsiteY18" fmla="*/ 5051 h 49586"/>
              <a:gd name="connsiteX19" fmla="*/ 15336 w 43256"/>
              <a:gd name="connsiteY19" fmla="*/ 6399 h 49586"/>
              <a:gd name="connsiteX20" fmla="*/ 4163 w 43256"/>
              <a:gd name="connsiteY20" fmla="*/ 15648 h 49586"/>
              <a:gd name="connsiteX21" fmla="*/ 3936 w 43256"/>
              <a:gd name="connsiteY21" fmla="*/ 14229 h 49586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615643 w 3100357"/>
              <a:gd name="connsiteY0" fmla="*/ 2263504 h 3457936"/>
              <a:gd name="connsiteX1" fmla="*/ 1820090 w 3100357"/>
              <a:gd name="connsiteY1" fmla="*/ 1822389 h 3457936"/>
              <a:gd name="connsiteX2" fmla="*/ 1120894 w 3100357"/>
              <a:gd name="connsiteY2" fmla="*/ 1704106 h 3457936"/>
              <a:gd name="connsiteX3" fmla="*/ 1282208 w 3100357"/>
              <a:gd name="connsiteY3" fmla="*/ 2134463 h 3457936"/>
              <a:gd name="connsiteX4" fmla="*/ 1615643 w 3100357"/>
              <a:gd name="connsiteY4" fmla="*/ 2263504 h 3457936"/>
              <a:gd name="connsiteX0" fmla="*/ 1296015 w 3100357"/>
              <a:gd name="connsiteY0" fmla="*/ 1865172 h 3457936"/>
              <a:gd name="connsiteX1" fmla="*/ 1618847 w 3100357"/>
              <a:gd name="connsiteY1" fmla="*/ 1617642 h 3457936"/>
              <a:gd name="connsiteX2" fmla="*/ 1328495 w 3100357"/>
              <a:gd name="connsiteY2" fmla="*/ 1606987 h 3457936"/>
              <a:gd name="connsiteX3" fmla="*/ 1339149 w 3100357"/>
              <a:gd name="connsiteY3" fmla="*/ 1951335 h 3457936"/>
              <a:gd name="connsiteX4" fmla="*/ 1296015 w 3100357"/>
              <a:gd name="connsiteY4" fmla="*/ 1865172 h 3457936"/>
              <a:gd name="connsiteX0" fmla="*/ 1628033 w 3100357"/>
              <a:gd name="connsiteY0" fmla="*/ 2055045 h 3457936"/>
              <a:gd name="connsiteX1" fmla="*/ 1273186 w 3100357"/>
              <a:gd name="connsiteY1" fmla="*/ 1915042 h 3457936"/>
              <a:gd name="connsiteX2" fmla="*/ 879176 w 3100357"/>
              <a:gd name="connsiteY2" fmla="*/ 2677031 h 3457936"/>
              <a:gd name="connsiteX3" fmla="*/ 1198036 w 3100357"/>
              <a:gd name="connsiteY3" fmla="*/ 2302472 h 3457936"/>
              <a:gd name="connsiteX4" fmla="*/ 1456065 w 3100357"/>
              <a:gd name="connsiteY4" fmla="*/ 2313383 h 3457936"/>
              <a:gd name="connsiteX5" fmla="*/ 1628033 w 3100357"/>
              <a:gd name="connsiteY5" fmla="*/ 2055045 h 3457936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615643 w 3100357"/>
              <a:gd name="connsiteY0" fmla="*/ 2263504 h 3457936"/>
              <a:gd name="connsiteX1" fmla="*/ 1820090 w 3100357"/>
              <a:gd name="connsiteY1" fmla="*/ 1822389 h 3457936"/>
              <a:gd name="connsiteX2" fmla="*/ 1120894 w 3100357"/>
              <a:gd name="connsiteY2" fmla="*/ 1704106 h 3457936"/>
              <a:gd name="connsiteX3" fmla="*/ 1282208 w 3100357"/>
              <a:gd name="connsiteY3" fmla="*/ 2134463 h 3457936"/>
              <a:gd name="connsiteX4" fmla="*/ 1615643 w 3100357"/>
              <a:gd name="connsiteY4" fmla="*/ 2263504 h 3457936"/>
              <a:gd name="connsiteX0" fmla="*/ 1296015 w 3100357"/>
              <a:gd name="connsiteY0" fmla="*/ 1865172 h 3457936"/>
              <a:gd name="connsiteX1" fmla="*/ 1618847 w 3100357"/>
              <a:gd name="connsiteY1" fmla="*/ 1617642 h 3457936"/>
              <a:gd name="connsiteX2" fmla="*/ 1328495 w 3100357"/>
              <a:gd name="connsiteY2" fmla="*/ 1606987 h 3457936"/>
              <a:gd name="connsiteX3" fmla="*/ 1339149 w 3100357"/>
              <a:gd name="connsiteY3" fmla="*/ 1951335 h 3457936"/>
              <a:gd name="connsiteX4" fmla="*/ 1296015 w 3100357"/>
              <a:gd name="connsiteY4" fmla="*/ 1865172 h 3457936"/>
              <a:gd name="connsiteX0" fmla="*/ 1628033 w 3100357"/>
              <a:gd name="connsiteY0" fmla="*/ 2055045 h 3457936"/>
              <a:gd name="connsiteX1" fmla="*/ 1273186 w 3100357"/>
              <a:gd name="connsiteY1" fmla="*/ 1915042 h 3457936"/>
              <a:gd name="connsiteX2" fmla="*/ 1460089 w 3100357"/>
              <a:gd name="connsiteY2" fmla="*/ 2042330 h 3457936"/>
              <a:gd name="connsiteX3" fmla="*/ 1198036 w 3100357"/>
              <a:gd name="connsiteY3" fmla="*/ 2302472 h 3457936"/>
              <a:gd name="connsiteX4" fmla="*/ 1456065 w 3100357"/>
              <a:gd name="connsiteY4" fmla="*/ 2313383 h 3457936"/>
              <a:gd name="connsiteX5" fmla="*/ 1628033 w 3100357"/>
              <a:gd name="connsiteY5" fmla="*/ 2055045 h 3457936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3100357" h="3457936">
                <a:moveTo>
                  <a:pt x="1615643" y="2263504"/>
                </a:moveTo>
                <a:cubicBezTo>
                  <a:pt x="1705290" y="2211492"/>
                  <a:pt x="1902548" y="1915622"/>
                  <a:pt x="1820090" y="1822389"/>
                </a:cubicBezTo>
                <a:cubicBezTo>
                  <a:pt x="1737632" y="1729156"/>
                  <a:pt x="1120894" y="1751608"/>
                  <a:pt x="1120894" y="1704106"/>
                </a:cubicBezTo>
                <a:cubicBezTo>
                  <a:pt x="1120894" y="1656604"/>
                  <a:pt x="1199750" y="2041230"/>
                  <a:pt x="1282208" y="2134463"/>
                </a:cubicBezTo>
                <a:cubicBezTo>
                  <a:pt x="1364666" y="2227696"/>
                  <a:pt x="1525996" y="2315516"/>
                  <a:pt x="1615643" y="2263504"/>
                </a:cubicBezTo>
                <a:close/>
              </a:path>
              <a:path w="3100357" h="3457936">
                <a:moveTo>
                  <a:pt x="1296015" y="1865172"/>
                </a:moveTo>
                <a:cubicBezTo>
                  <a:pt x="1342631" y="1809557"/>
                  <a:pt x="1613434" y="1660673"/>
                  <a:pt x="1618847" y="1617642"/>
                </a:cubicBezTo>
                <a:cubicBezTo>
                  <a:pt x="1624260" y="1574611"/>
                  <a:pt x="1328495" y="1701990"/>
                  <a:pt x="1328495" y="1606987"/>
                </a:cubicBezTo>
                <a:cubicBezTo>
                  <a:pt x="1328495" y="1511984"/>
                  <a:pt x="1344562" y="1908304"/>
                  <a:pt x="1339149" y="1951335"/>
                </a:cubicBezTo>
                <a:cubicBezTo>
                  <a:pt x="1333736" y="1994366"/>
                  <a:pt x="1249399" y="1920788"/>
                  <a:pt x="1296015" y="1865172"/>
                </a:cubicBezTo>
                <a:close/>
              </a:path>
              <a:path w="3100357" h="3457936">
                <a:moveTo>
                  <a:pt x="1628033" y="2055045"/>
                </a:moveTo>
                <a:cubicBezTo>
                  <a:pt x="1597553" y="1988655"/>
                  <a:pt x="1301177" y="1917161"/>
                  <a:pt x="1273186" y="1915042"/>
                </a:cubicBezTo>
                <a:cubicBezTo>
                  <a:pt x="1245195" y="1912923"/>
                  <a:pt x="1501301" y="2042304"/>
                  <a:pt x="1460089" y="2042330"/>
                </a:cubicBezTo>
                <a:cubicBezTo>
                  <a:pt x="1418877" y="2042356"/>
                  <a:pt x="1166434" y="2307499"/>
                  <a:pt x="1198036" y="2302472"/>
                </a:cubicBezTo>
                <a:cubicBezTo>
                  <a:pt x="1229638" y="2297445"/>
                  <a:pt x="1384399" y="2354621"/>
                  <a:pt x="1456065" y="2313383"/>
                </a:cubicBezTo>
                <a:cubicBezTo>
                  <a:pt x="1527731" y="2272145"/>
                  <a:pt x="1658513" y="2121435"/>
                  <a:pt x="1628033" y="2055045"/>
                </a:cubicBezTo>
                <a:close/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34165" y="22813"/>
                </a:moveTo>
                <a:cubicBezTo>
                  <a:pt x="36169" y="24141"/>
                  <a:pt x="37434" y="26917"/>
                  <a:pt x="37416" y="2994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88840"/>
            <a:ext cx="1872208" cy="2520280"/>
          </a:xfrm>
          <a:prstGeom prst="rect">
            <a:avLst/>
          </a:prstGeom>
          <a:ln w="635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Нормативные основания: №256-ФЗ</a:t>
            </a:r>
            <a:br>
              <a:rPr lang="ru-RU" dirty="0" smtClean="0"/>
            </a:br>
            <a:r>
              <a:rPr lang="ru-RU" sz="4000" i="1" dirty="0" smtClean="0"/>
              <a:t>(три подхода к использованию)</a:t>
            </a:r>
            <a:endParaRPr lang="ru-RU" sz="4000" i="1" dirty="0"/>
          </a:p>
        </p:txBody>
      </p:sp>
      <p:pic>
        <p:nvPicPr>
          <p:cNvPr id="1026" name="Picture 2" descr="&amp;Kcy;&amp;ncy;&amp;icy;&amp;gcy;&amp;acy; &amp;Fcy;&amp;iecy;&amp;dcy;&amp;iecy;&amp;rcy;&amp;acy;&amp;lcy;&amp;softcy;&amp;ncy;&amp;ycy;&amp;jcy; &amp;zcy;&amp;acy;&amp;kcy;&amp;ocy;&amp;ncy; &quot;&amp;Ocy; &amp;tcy;&amp;iecy;&amp;khcy;&amp;ncy;&amp;icy;&amp;chcy;&amp;iecy;&amp;scy;&amp;kcy;&amp;ocy;&amp;mcy; &amp;rcy;&amp;iecy;&amp;gcy;&amp;ucy;&amp;lcy;&amp;icy;&amp;rcy;&amp;ocy;&amp;vcy;&amp;acy;&amp;ncy;&amp;icy;&amp;icy;&quot; (&amp;vcy; &amp;rcy;&amp;iecy;&amp;dcy;&amp;acy;&amp;kcy;&amp;tscy;&amp;icy;&amp;icy; &amp;ocy;&amp;tcy; 9 &amp;mcy;&amp;acy;&amp;yacy; 2005 &amp;gcy;.) &amp;Icy;&amp;zcy;&amp;dcy;. . 2-&amp;iecy; - &amp;kcy;&amp;ucy;&amp;pcy;&amp;icy;&amp;tcy;&amp;softcy; &amp;pcy;&amp;ocy; &amp;ncy;&amp;icy;&amp;zcy;&amp;kcy;&amp;ocy;&amp;jcy; &amp;tscy;&amp;iecy;&amp;ncy;&amp;iecy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5" r="25087" b="50000"/>
          <a:stretch/>
        </p:blipFill>
        <p:spPr bwMode="auto">
          <a:xfrm>
            <a:off x="683568" y="2060848"/>
            <a:ext cx="1710466" cy="233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&amp;Kcy;&amp;ncy;&amp;icy;&amp;gcy;&amp;acy; &amp;Fcy;&amp;iecy;&amp;dcy;&amp;iecy;&amp;rcy;&amp;acy;&amp;lcy;&amp;softcy;&amp;ncy;&amp;ycy;&amp;jcy; &amp;zcy;&amp;acy;&amp;kcy;&amp;ocy;&amp;ncy; &quot;&amp;Ocy; &amp;tcy;&amp;iecy;&amp;khcy;&amp;ncy;&amp;icy;&amp;chcy;&amp;iecy;&amp;scy;&amp;kcy;&amp;ocy;&amp;mcy; &amp;rcy;&amp;iecy;&amp;gcy;&amp;ucy;&amp;lcy;&amp;icy;&amp;rcy;&amp;ocy;&amp;vcy;&amp;acy;&amp;ncy;&amp;icy;&amp;icy;&quot; (&amp;vcy; &amp;rcy;&amp;iecy;&amp;dcy;&amp;acy;&amp;kcy;&amp;tscy;&amp;icy;&amp;icy; &amp;ocy;&amp;tcy; 9 &amp;mcy;&amp;acy;&amp;yacy; 2005 &amp;gcy;.) &amp;Icy;&amp;zcy;&amp;dcy;. . 2-&amp;iecy; - &amp;kcy;&amp;ucy;&amp;pcy;&amp;icy;&amp;tcy;&amp;softcy; &amp;pcy;&amp;ocy; &amp;ncy;&amp;icy;&amp;zcy;&amp;kcy;&amp;ocy;&amp;jcy; &amp;tscy;&amp;iecy;&amp;ncy;&amp;iecy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5" r="25087" b="50000"/>
          <a:stretch/>
        </p:blipFill>
        <p:spPr bwMode="auto">
          <a:xfrm>
            <a:off x="3707904" y="2060848"/>
            <a:ext cx="1710466" cy="233838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&amp;Kcy;&amp;ncy;&amp;icy;&amp;gcy;&amp;acy; &amp;Fcy;&amp;iecy;&amp;dcy;&amp;iecy;&amp;rcy;&amp;acy;&amp;lcy;&amp;softcy;&amp;ncy;&amp;ycy;&amp;jcy; &amp;zcy;&amp;acy;&amp;kcy;&amp;ocy;&amp;ncy; &quot;&amp;Ocy; &amp;tcy;&amp;iecy;&amp;khcy;&amp;ncy;&amp;icy;&amp;chcy;&amp;iecy;&amp;scy;&amp;kcy;&amp;ocy;&amp;mcy; &amp;rcy;&amp;iecy;&amp;gcy;&amp;ucy;&amp;lcy;&amp;icy;&amp;rcy;&amp;ocy;&amp;vcy;&amp;acy;&amp;ncy;&amp;icy;&amp;icy;&quot; (&amp;vcy; &amp;rcy;&amp;iecy;&amp;dcy;&amp;acy;&amp;kcy;&amp;tscy;&amp;icy;&amp;icy; &amp;ocy;&amp;tcy; 9 &amp;mcy;&amp;acy;&amp;yacy; 2005 &amp;gcy;.) &amp;Icy;&amp;zcy;&amp;dcy;. . 2-&amp;iecy; - &amp;kcy;&amp;ucy;&amp;pcy;&amp;icy;&amp;tcy;&amp;softcy; &amp;pcy;&amp;ocy; &amp;ncy;&amp;icy;&amp;zcy;&amp;kcy;&amp;ocy;&amp;jcy; &amp;tscy;&amp;iecy;&amp;ncy;&amp;iecy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5" r="25087" b="50000"/>
          <a:stretch/>
        </p:blipFill>
        <p:spPr bwMode="auto">
          <a:xfrm>
            <a:off x="6732240" y="2060848"/>
            <a:ext cx="1710466" cy="233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4653136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Закон задает жесткие рамки. </a:t>
            </a:r>
          </a:p>
          <a:p>
            <a:pPr algn="ctr"/>
            <a:r>
              <a:rPr lang="ru-RU" dirty="0" smtClean="0"/>
              <a:t>Действовать можно только в строгом соответствии с ними.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4581128"/>
            <a:ext cx="23042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Закон задает поле возможностей. </a:t>
            </a:r>
          </a:p>
          <a:p>
            <a:pPr algn="ctr"/>
            <a:r>
              <a:rPr lang="ru-RU" dirty="0" smtClean="0"/>
              <a:t>Можно использовать расширенные возможности не нарушая требований закона.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516216" y="4581128"/>
            <a:ext cx="23042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Закон задает рамки, не учитывая специфику ведомств. </a:t>
            </a:r>
          </a:p>
          <a:p>
            <a:pPr algn="ctr"/>
            <a:r>
              <a:rPr lang="ru-RU" dirty="0" smtClean="0"/>
              <a:t>Необходимо определить зоны несоответствия и внести изменения в закон.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8244408" y="2420888"/>
            <a:ext cx="720080" cy="72008"/>
          </a:xfrm>
          <a:prstGeom prst="straightConnector1">
            <a:avLst/>
          </a:prstGeom>
          <a:ln w="6350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8017750" y="1700808"/>
            <a:ext cx="360040" cy="576064"/>
          </a:xfrm>
          <a:prstGeom prst="straightConnector1">
            <a:avLst/>
          </a:prstGeom>
          <a:ln w="6350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753867" y="1851384"/>
            <a:ext cx="567201" cy="414536"/>
          </a:xfrm>
          <a:prstGeom prst="straightConnector1">
            <a:avLst/>
          </a:prstGeom>
          <a:ln w="6350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587473" y="1556792"/>
            <a:ext cx="0" cy="709128"/>
          </a:xfrm>
          <a:prstGeom prst="straightConnector1">
            <a:avLst/>
          </a:prstGeom>
          <a:ln w="6350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8244408" y="3248980"/>
            <a:ext cx="739359" cy="0"/>
          </a:xfrm>
          <a:prstGeom prst="straightConnector1">
            <a:avLst/>
          </a:prstGeom>
          <a:ln w="6350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8244408" y="3933056"/>
            <a:ext cx="720080" cy="360040"/>
          </a:xfrm>
          <a:prstGeom prst="straightConnector1">
            <a:avLst/>
          </a:prstGeom>
          <a:ln w="6350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372200" y="2420888"/>
            <a:ext cx="665267" cy="216024"/>
          </a:xfrm>
          <a:prstGeom prst="straightConnector1">
            <a:avLst/>
          </a:prstGeom>
          <a:ln w="6350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300192" y="3933056"/>
            <a:ext cx="576064" cy="288032"/>
          </a:xfrm>
          <a:prstGeom prst="straightConnector1">
            <a:avLst/>
          </a:prstGeom>
          <a:ln w="6350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195984" y="3249688"/>
            <a:ext cx="715144" cy="0"/>
          </a:xfrm>
          <a:prstGeom prst="straightConnector1">
            <a:avLst/>
          </a:prstGeom>
          <a:ln w="63500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58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&amp;Kcy;&amp;ncy;&amp;icy;&amp;gcy;&amp;acy; &amp;Fcy;&amp;iecy;&amp;dcy;&amp;iecy;&amp;rcy;&amp;acy;&amp;lcy;&amp;softcy;&amp;ncy;&amp;ycy;&amp;jcy; &amp;zcy;&amp;acy;&amp;kcy;&amp;ocy;&amp;ncy; &quot;&amp;Ocy; &amp;tcy;&amp;iecy;&amp;khcy;&amp;ncy;&amp;icy;&amp;chcy;&amp;iecy;&amp;scy;&amp;kcy;&amp;ocy;&amp;mcy; &amp;rcy;&amp;iecy;&amp;gcy;&amp;ucy;&amp;lcy;&amp;icy;&amp;rcy;&amp;ocy;&amp;vcy;&amp;acy;&amp;ncy;&amp;icy;&amp;icy;&quot; (&amp;vcy; &amp;rcy;&amp;iecy;&amp;dcy;&amp;acy;&amp;kcy;&amp;tscy;&amp;icy;&amp;icy; &amp;ocy;&amp;tcy; 9 &amp;mcy;&amp;acy;&amp;yacy; 2005 &amp;gcy;.) &amp;Icy;&amp;zcy;&amp;dcy;. . 2-&amp;iecy; - &amp;kcy;&amp;ucy;&amp;pcy;&amp;icy;&amp;tcy;&amp;softcy; &amp;pcy;&amp;ocy; &amp;ncy;&amp;icy;&amp;zcy;&amp;kcy;&amp;ocy;&amp;jcy; &amp;tscy;&amp;iecy;&amp;ncy;&amp;iecy;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5" r="25087" b="50000"/>
          <a:stretch/>
        </p:blipFill>
        <p:spPr bwMode="auto">
          <a:xfrm>
            <a:off x="5292080" y="1484784"/>
            <a:ext cx="3805503" cy="505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Цель, задачи, функции НОК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902385"/>
              </p:ext>
            </p:extLst>
          </p:nvPr>
        </p:nvGraphicFramePr>
        <p:xfrm>
          <a:off x="179512" y="1412776"/>
          <a:ext cx="482453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80113" y="2492896"/>
            <a:ext cx="3312368" cy="3970318"/>
          </a:xfrm>
          <a:prstGeom prst="rect">
            <a:avLst/>
          </a:prstGeom>
          <a:solidFill>
            <a:schemeClr val="bg1">
              <a:alpha val="5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предоставления гражданам информации о качестве оказания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 целях повышения качества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организаций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636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Объекты и предметы НОК </a:t>
            </a:r>
            <a:br>
              <a:rPr lang="ru-RU" dirty="0" smtClean="0"/>
            </a:br>
            <a:r>
              <a:rPr lang="ru-RU" sz="3600" i="1" dirty="0" smtClean="0"/>
              <a:t>(в соответствии с №256-ФЗ)</a:t>
            </a:r>
            <a:endParaRPr lang="ru-RU" sz="3600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0072260"/>
              </p:ext>
            </p:extLst>
          </p:nvPr>
        </p:nvGraphicFramePr>
        <p:xfrm>
          <a:off x="179512" y="163934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6116608"/>
              </p:ext>
            </p:extLst>
          </p:nvPr>
        </p:nvGraphicFramePr>
        <p:xfrm>
          <a:off x="5148064" y="2359421"/>
          <a:ext cx="388843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Правая фигурная скобка 6"/>
          <p:cNvSpPr/>
          <p:nvPr/>
        </p:nvSpPr>
        <p:spPr>
          <a:xfrm>
            <a:off x="3347864" y="3140968"/>
            <a:ext cx="1728192" cy="2016224"/>
          </a:xfrm>
          <a:prstGeom prst="rightBrace">
            <a:avLst>
              <a:gd name="adj1" fmla="val 8333"/>
              <a:gd name="adj2" fmla="val 11446"/>
            </a:avLst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3779912" y="4581128"/>
            <a:ext cx="1440160" cy="2088232"/>
          </a:xfrm>
          <a:prstGeom prst="leftBrace">
            <a:avLst>
              <a:gd name="adj1" fmla="val 9363"/>
              <a:gd name="adj2" fmla="val 49485"/>
            </a:avLst>
          </a:prstGeom>
          <a:ln w="508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8" idx="1"/>
          </p:cNvCxnSpPr>
          <p:nvPr/>
        </p:nvCxnSpPr>
        <p:spPr>
          <a:xfrm flipH="1">
            <a:off x="2339752" y="5614490"/>
            <a:ext cx="1440160" cy="10754"/>
          </a:xfrm>
          <a:prstGeom prst="line">
            <a:avLst/>
          </a:prstGeom>
          <a:ln w="50800">
            <a:solidFill>
              <a:schemeClr val="accent5">
                <a:lumMod val="7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76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Субъекты НОК и их функции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62716158"/>
              </p:ext>
            </p:extLst>
          </p:nvPr>
        </p:nvGraphicFramePr>
        <p:xfrm>
          <a:off x="323528" y="4221088"/>
          <a:ext cx="4038600" cy="2476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98512625"/>
              </p:ext>
            </p:extLst>
          </p:nvPr>
        </p:nvGraphicFramePr>
        <p:xfrm>
          <a:off x="4932040" y="4293096"/>
          <a:ext cx="4038600" cy="22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Правая фигурная скобка 6"/>
          <p:cNvSpPr/>
          <p:nvPr/>
        </p:nvSpPr>
        <p:spPr>
          <a:xfrm>
            <a:off x="4355976" y="4149080"/>
            <a:ext cx="504056" cy="2592288"/>
          </a:xfrm>
          <a:prstGeom prst="rightBrace">
            <a:avLst>
              <a:gd name="adj1" fmla="val 0"/>
              <a:gd name="adj2" fmla="val 50000"/>
            </a:avLst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93774399"/>
              </p:ext>
            </p:extLst>
          </p:nvPr>
        </p:nvGraphicFramePr>
        <p:xfrm>
          <a:off x="611560" y="1340768"/>
          <a:ext cx="8064896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01778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19716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НОК</a:t>
            </a:r>
            <a:br>
              <a:rPr lang="ru-RU" dirty="0" smtClean="0"/>
            </a:br>
            <a:r>
              <a:rPr lang="ru-RU" sz="3600" dirty="0" smtClean="0"/>
              <a:t>(</a:t>
            </a:r>
            <a:r>
              <a:rPr lang="ru-RU" sz="3600" i="1" dirty="0" smtClean="0"/>
              <a:t>на основании различий субъекта-Заказчика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210897"/>
              </p:ext>
            </p:extLst>
          </p:nvPr>
        </p:nvGraphicFramePr>
        <p:xfrm>
          <a:off x="2123728" y="1600200"/>
          <a:ext cx="4968552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553097"/>
            <a:ext cx="14287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583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i="1" dirty="0"/>
              <a:t>Программы</a:t>
            </a:r>
            <a:r>
              <a:rPr lang="ru-RU" dirty="0"/>
              <a:t> (например, в сфере образования);</a:t>
            </a:r>
          </a:p>
          <a:p>
            <a:pPr lvl="0"/>
            <a:r>
              <a:rPr lang="ru-RU" b="1" i="1" dirty="0"/>
              <a:t>Проекты</a:t>
            </a:r>
            <a:r>
              <a:rPr lang="ru-RU" dirty="0"/>
              <a:t> (например, в сфере социальной поддержки населения);</a:t>
            </a:r>
          </a:p>
          <a:p>
            <a:r>
              <a:rPr lang="ru-RU" b="1" i="1" dirty="0"/>
              <a:t>Результаты</a:t>
            </a:r>
            <a:r>
              <a:rPr lang="ru-RU" dirty="0"/>
              <a:t> деятельности организаций или реализации программ, проектов (например, в сфере </a:t>
            </a:r>
            <a:r>
              <a:rPr lang="ru-RU" dirty="0" smtClean="0"/>
              <a:t>здравоохранения</a:t>
            </a:r>
            <a:r>
              <a:rPr lang="ru-RU" dirty="0"/>
              <a:t>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Объекты/предметы НОК </a:t>
            </a:r>
            <a:br>
              <a:rPr lang="ru-RU" dirty="0" smtClean="0"/>
            </a:br>
            <a:r>
              <a:rPr lang="ru-RU" sz="2700" i="1" dirty="0" smtClean="0"/>
              <a:t>(в соответствии с особенностями социальных сфер)</a:t>
            </a:r>
            <a:endParaRPr lang="ru-RU" sz="27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5605" y="-315416"/>
            <a:ext cx="89800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12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3388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478</Words>
  <Application>Microsoft Office PowerPoint</Application>
  <PresentationFormat>Экран (4:3)</PresentationFormat>
  <Paragraphs>96</Paragraphs>
  <Slides>12</Slides>
  <Notes>1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Независимая оценка качества образования (методологические подходы в условиях нормативного регулирования) </vt:lpstr>
      <vt:lpstr>НОКО возникла как общественная инициатива до появления государственного приоритета</vt:lpstr>
      <vt:lpstr>От чего не зависит  независимая оценка?</vt:lpstr>
      <vt:lpstr>Нормативные основания: №256-ФЗ (три подхода к использованию)</vt:lpstr>
      <vt:lpstr>Цель, задачи, функции НОК </vt:lpstr>
      <vt:lpstr>Объекты и предметы НОК  (в соответствии с №256-ФЗ)</vt:lpstr>
      <vt:lpstr>Субъекты НОК и их функции</vt:lpstr>
      <vt:lpstr>Виды НОК (на основании различий субъекта-Заказчика)</vt:lpstr>
      <vt:lpstr>Объекты/предметы НОК  (в соответствии с особенностями социальных сфер)</vt:lpstr>
      <vt:lpstr>Риски и ограничения при проведении НОК</vt:lpstr>
      <vt:lpstr>Механизмы обеспечения эффективности НОК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Независимая оценка качества оказания социальных услуг (методологические подходы)</dc:title>
  <dc:creator>МЕРЦ</dc:creator>
  <cp:lastModifiedBy>Татьяна</cp:lastModifiedBy>
  <cp:revision>34</cp:revision>
  <dcterms:created xsi:type="dcterms:W3CDTF">2015-04-03T06:16:36Z</dcterms:created>
  <dcterms:modified xsi:type="dcterms:W3CDTF">2016-04-26T07:10:28Z</dcterms:modified>
</cp:coreProperties>
</file>