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340" r:id="rId3"/>
    <p:sldId id="343" r:id="rId4"/>
    <p:sldId id="334" r:id="rId5"/>
    <p:sldId id="286" r:id="rId6"/>
    <p:sldId id="339" r:id="rId7"/>
    <p:sldId id="345" r:id="rId8"/>
    <p:sldId id="348" r:id="rId9"/>
    <p:sldId id="336" r:id="rId10"/>
    <p:sldId id="347" r:id="rId11"/>
    <p:sldId id="338" r:id="rId12"/>
    <p:sldId id="349" r:id="rId13"/>
    <p:sldId id="342" r:id="rId14"/>
    <p:sldId id="34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0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Использование инструментов аналитики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alpha val="86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86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F0A-4E80-B2A2-E035CD0ABC1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>
                  <a:alpha val="86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0A-4E80-B2A2-E035CD0ABC1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>
                  <a:alpha val="86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F0A-4E80-B2A2-E035CD0ABC1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  <a:alpha val="86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0A-4E80-B2A2-E035CD0ABC1C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глубина ретроспективного анализа более 5 лет</c:v>
                </c:pt>
                <c:pt idx="1">
                  <c:v>межмуниципальные сопоставления данных</c:v>
                </c:pt>
                <c:pt idx="2">
                  <c:v>использование внешних контекстов</c:v>
                </c:pt>
                <c:pt idx="3">
                  <c:v>межрегиональные сравнения</c:v>
                </c:pt>
                <c:pt idx="4">
                  <c:v>наличие прогнозов и трендов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0.08</c:v>
                </c:pt>
                <c:pt idx="1">
                  <c:v>0.12</c:v>
                </c:pt>
                <c:pt idx="2">
                  <c:v>0.17</c:v>
                </c:pt>
                <c:pt idx="3">
                  <c:v>0.06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0A-4E80-B2A2-E035CD0ABC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5683840"/>
        <c:axId val="159255936"/>
      </c:barChart>
      <c:catAx>
        <c:axId val="15568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255936"/>
        <c:crosses val="autoZero"/>
        <c:auto val="1"/>
        <c:lblAlgn val="ctr"/>
        <c:lblOffset val="100"/>
        <c:noMultiLvlLbl val="0"/>
      </c:catAx>
      <c:valAx>
        <c:axId val="159255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8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50000"/>
                </a:srgb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50000"/>
                </a:srgb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PowerPoint]Лист1'!$A$7:$A$9</c:f>
              <c:strCache>
                <c:ptCount val="3"/>
                <c:pt idx="0">
                  <c:v>выявление и анализ факторов, влияющих на качество образования</c:v>
                </c:pt>
                <c:pt idx="1">
                  <c:v>анализ эффектов мер образовательной политики</c:v>
                </c:pt>
                <c:pt idx="2">
                  <c:v>описание лучших практик и их влияния</c:v>
                </c:pt>
              </c:strCache>
            </c:strRef>
          </c:cat>
          <c:val>
            <c:numRef>
              <c:f>'[Диаграмма в Microsoft PowerPoint]Лист1'!$B$7:$B$9</c:f>
              <c:numCache>
                <c:formatCode>0%</c:formatCode>
                <c:ptCount val="3"/>
                <c:pt idx="0">
                  <c:v>0.09</c:v>
                </c:pt>
                <c:pt idx="1">
                  <c:v>0.04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72160"/>
        <c:axId val="93027072"/>
      </c:barChart>
      <c:catAx>
        <c:axId val="156572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3027072"/>
        <c:crosses val="autoZero"/>
        <c:auto val="1"/>
        <c:lblAlgn val="ctr"/>
        <c:lblOffset val="100"/>
        <c:noMultiLvlLbl val="0"/>
      </c:catAx>
      <c:valAx>
        <c:axId val="930270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56572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Педработники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результаты!$A$11</c:f>
              <c:strCache>
                <c:ptCount val="1"/>
                <c:pt idx="0">
                  <c:v>моложе 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7445691628971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1138660858881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21795945719551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36499692857541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3.357067068744066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результаты!$B$10:$F$10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результаты!$B$11:$F$11</c:f>
              <c:numCache>
                <c:formatCode>0.00</c:formatCode>
                <c:ptCount val="5"/>
                <c:pt idx="0">
                  <c:v>6.4056409864486001</c:v>
                </c:pt>
                <c:pt idx="1">
                  <c:v>6.5563237656260913</c:v>
                </c:pt>
                <c:pt idx="2">
                  <c:v>6.5612861264337115</c:v>
                </c:pt>
                <c:pt idx="3">
                  <c:v>6.2221812115575608</c:v>
                </c:pt>
                <c:pt idx="4">
                  <c:v>5.9289425489641276</c:v>
                </c:pt>
              </c:numCache>
            </c:numRef>
          </c:val>
        </c:ser>
        <c:ser>
          <c:idx val="1"/>
          <c:order val="1"/>
          <c:tx>
            <c:strRef>
              <c:f>результаты!$A$12</c:f>
              <c:strCache>
                <c:ptCount val="1"/>
                <c:pt idx="0">
                  <c:v>25-35</c:v>
                </c:pt>
              </c:strCache>
            </c:strRef>
          </c:tx>
          <c:invertIfNegative val="0"/>
          <c:cat>
            <c:numRef>
              <c:f>результаты!$B$10:$F$10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результаты!$B$12:$F$12</c:f>
              <c:numCache>
                <c:formatCode>0.00</c:formatCode>
                <c:ptCount val="5"/>
                <c:pt idx="0">
                  <c:v>17.896938566182239</c:v>
                </c:pt>
                <c:pt idx="1">
                  <c:v>17.460305722959621</c:v>
                </c:pt>
                <c:pt idx="2">
                  <c:v>17.218553353506195</c:v>
                </c:pt>
                <c:pt idx="3">
                  <c:v>17.529549937634112</c:v>
                </c:pt>
                <c:pt idx="4">
                  <c:v>17.991654566202236</c:v>
                </c:pt>
              </c:numCache>
            </c:numRef>
          </c:val>
        </c:ser>
        <c:ser>
          <c:idx val="2"/>
          <c:order val="2"/>
          <c:tx>
            <c:strRef>
              <c:f>результаты!$A$13</c:f>
              <c:strCache>
                <c:ptCount val="1"/>
                <c:pt idx="0">
                  <c:v>старше 35</c:v>
                </c:pt>
              </c:strCache>
            </c:strRef>
          </c:tx>
          <c:invertIfNegative val="0"/>
          <c:cat>
            <c:numRef>
              <c:f>результаты!$B$10:$F$10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результаты!$B$13:$F$13</c:f>
              <c:numCache>
                <c:formatCode>0.00</c:formatCode>
                <c:ptCount val="5"/>
                <c:pt idx="0">
                  <c:v>57.879240091871175</c:v>
                </c:pt>
                <c:pt idx="1">
                  <c:v>56.617821652021384</c:v>
                </c:pt>
                <c:pt idx="2">
                  <c:v>55.65899562739294</c:v>
                </c:pt>
                <c:pt idx="3">
                  <c:v>54.70334315161022</c:v>
                </c:pt>
                <c:pt idx="4">
                  <c:v>53.820274677951453</c:v>
                </c:pt>
              </c:numCache>
            </c:numRef>
          </c:val>
        </c:ser>
        <c:ser>
          <c:idx val="3"/>
          <c:order val="3"/>
          <c:tx>
            <c:strRef>
              <c:f>результаты!$A$14</c:f>
              <c:strCache>
                <c:ptCount val="1"/>
                <c:pt idx="0">
                  <c:v>пенсионеры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результаты!$B$10:$F$10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результаты!$B$14:$F$14</c:f>
              <c:numCache>
                <c:formatCode>0.00</c:formatCode>
                <c:ptCount val="5"/>
                <c:pt idx="0">
                  <c:v>17.81818035549799</c:v>
                </c:pt>
                <c:pt idx="1">
                  <c:v>19.365548859392909</c:v>
                </c:pt>
                <c:pt idx="2">
                  <c:v>20.561164892667158</c:v>
                </c:pt>
                <c:pt idx="3">
                  <c:v>21.544925699198107</c:v>
                </c:pt>
                <c:pt idx="4">
                  <c:v>22.259128206882185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197248"/>
        <c:axId val="159259392"/>
      </c:barChart>
      <c:catAx>
        <c:axId val="16619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259392"/>
        <c:crosses val="autoZero"/>
        <c:auto val="1"/>
        <c:lblAlgn val="ctr"/>
        <c:lblOffset val="100"/>
        <c:noMultiLvlLbl val="0"/>
      </c:catAx>
      <c:valAx>
        <c:axId val="159259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197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Лист2!$A$5</c:f>
              <c:strCache>
                <c:ptCount val="1"/>
                <c:pt idx="0">
                  <c:v>Численность контингента дошкольных ОУ(2016 и далее - прогноз)</c:v>
                </c:pt>
              </c:strCache>
            </c:strRef>
          </c:tx>
          <c:marker>
            <c:symbol val="circle"/>
            <c:size val="7"/>
          </c:marker>
          <c:cat>
            <c:numRef>
              <c:f>Лист2!$B$4:$Q$4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Лист2!$B$5:$Q$5</c:f>
              <c:numCache>
                <c:formatCode>General</c:formatCode>
                <c:ptCount val="16"/>
                <c:pt idx="0">
                  <c:v>12279004</c:v>
                </c:pt>
                <c:pt idx="1">
                  <c:v>12774825</c:v>
                </c:pt>
                <c:pt idx="2">
                  <c:v>13196165</c:v>
                </c:pt>
                <c:pt idx="3">
                  <c:v>13619236</c:v>
                </c:pt>
                <c:pt idx="4">
                  <c:v>14288961</c:v>
                </c:pt>
                <c:pt idx="5">
                  <c:v>13702900</c:v>
                </c:pt>
                <c:pt idx="6">
                  <c:v>13791849</c:v>
                </c:pt>
                <c:pt idx="7">
                  <c:v>13755369</c:v>
                </c:pt>
                <c:pt idx="8">
                  <c:v>13677203</c:v>
                </c:pt>
                <c:pt idx="9">
                  <c:v>13588025</c:v>
                </c:pt>
                <c:pt idx="10">
                  <c:v>13345854</c:v>
                </c:pt>
                <c:pt idx="11">
                  <c:v>12991305</c:v>
                </c:pt>
                <c:pt idx="12">
                  <c:v>12741863</c:v>
                </c:pt>
                <c:pt idx="13">
                  <c:v>12502420</c:v>
                </c:pt>
                <c:pt idx="14">
                  <c:v>12262331</c:v>
                </c:pt>
                <c:pt idx="15">
                  <c:v>12028595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157568"/>
        <c:axId val="11357568"/>
      </c:lineChart>
      <c:lineChart>
        <c:grouping val="standard"/>
        <c:varyColors val="0"/>
        <c:ser>
          <c:idx val="1"/>
          <c:order val="1"/>
          <c:tx>
            <c:strRef>
              <c:f>Лист2!$A$6</c:f>
              <c:strCache>
                <c:ptCount val="1"/>
                <c:pt idx="0">
                  <c:v>Число дошкольных ОУ</c:v>
                </c:pt>
              </c:strCache>
            </c:strRef>
          </c:tx>
          <c:cat>
            <c:numRef>
              <c:f>Лист2!$B$4:$Q$4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Лист2!$B$6:$Q$6</c:f>
              <c:numCache>
                <c:formatCode>General</c:formatCode>
                <c:ptCount val="16"/>
                <c:pt idx="0">
                  <c:v>45111</c:v>
                </c:pt>
                <c:pt idx="1">
                  <c:v>44884</c:v>
                </c:pt>
                <c:pt idx="2">
                  <c:v>44326</c:v>
                </c:pt>
                <c:pt idx="3">
                  <c:v>43187</c:v>
                </c:pt>
                <c:pt idx="4">
                  <c:v>41322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158592"/>
        <c:axId val="11358144"/>
      </c:lineChart>
      <c:catAx>
        <c:axId val="23415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57568"/>
        <c:crosses val="autoZero"/>
        <c:auto val="1"/>
        <c:lblAlgn val="ctr"/>
        <c:lblOffset val="100"/>
        <c:noMultiLvlLbl val="0"/>
      </c:catAx>
      <c:valAx>
        <c:axId val="113575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34157568"/>
        <c:crosses val="autoZero"/>
        <c:crossBetween val="between"/>
      </c:valAx>
      <c:valAx>
        <c:axId val="11358144"/>
        <c:scaling>
          <c:orientation val="minMax"/>
          <c:min val="3500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34158592"/>
        <c:crosses val="max"/>
        <c:crossBetween val="between"/>
      </c:valAx>
      <c:catAx>
        <c:axId val="23415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5814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00479-DB19-4E10-B674-7E41CD4ED167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3A9833F-CFB7-4509-B23E-8A563964ABE2}">
      <dgm:prSet phldrT="[Текст]" custT="1"/>
      <dgm:spPr/>
      <dgm:t>
        <a:bodyPr/>
        <a:lstStyle/>
        <a:p>
          <a:pPr algn="just"/>
          <a:r>
            <a:rPr lang="ru-RU" sz="1800" dirty="0" smtClean="0"/>
            <a:t>Увеличение </a:t>
          </a:r>
          <a:r>
            <a:rPr lang="ru-RU" sz="1800" dirty="0"/>
            <a:t>отчетности, дублирование, противоречивость </a:t>
          </a:r>
          <a:r>
            <a:rPr lang="ru-RU" sz="1800" dirty="0" smtClean="0"/>
            <a:t>данных</a:t>
          </a:r>
          <a:endParaRPr lang="ru-RU" sz="1800" dirty="0"/>
        </a:p>
      </dgm:t>
    </dgm:pt>
    <dgm:pt modelId="{B66390EA-0CAC-405D-9F02-1F0CA189A959}" type="parTrans" cxnId="{43B218DB-C553-4338-B82C-5132DE372602}">
      <dgm:prSet/>
      <dgm:spPr/>
      <dgm:t>
        <a:bodyPr/>
        <a:lstStyle/>
        <a:p>
          <a:endParaRPr lang="ru-RU"/>
        </a:p>
      </dgm:t>
    </dgm:pt>
    <dgm:pt modelId="{459BCCCF-B726-4429-A839-E3DF00A4E53E}" type="sibTrans" cxnId="{43B218DB-C553-4338-B82C-5132DE372602}">
      <dgm:prSet/>
      <dgm:spPr/>
      <dgm:t>
        <a:bodyPr/>
        <a:lstStyle/>
        <a:p>
          <a:endParaRPr lang="ru-RU"/>
        </a:p>
      </dgm:t>
    </dgm:pt>
    <dgm:pt modelId="{FA38AA70-5EA9-4A8E-AD9F-113AB353504B}">
      <dgm:prSet phldrT="[Текст]" custT="1"/>
      <dgm:spPr/>
      <dgm:t>
        <a:bodyPr/>
        <a:lstStyle/>
        <a:p>
          <a:pPr algn="just"/>
          <a:r>
            <a:rPr lang="ru-RU" sz="1800" dirty="0"/>
            <a:t>Доклады носят </a:t>
          </a:r>
          <a:r>
            <a:rPr lang="ru-RU" sz="1800" dirty="0" smtClean="0"/>
            <a:t>контрольно-проверочный характер</a:t>
          </a:r>
          <a:r>
            <a:rPr lang="ru-RU" sz="1800" dirty="0"/>
            <a:t>, не используются инструменты аналитики, нет основы для планирования и реализации обоснованной политики</a:t>
          </a:r>
        </a:p>
      </dgm:t>
    </dgm:pt>
    <dgm:pt modelId="{8BABA884-33CE-408E-91FD-CC1A965E3463}" type="parTrans" cxnId="{A8C9B038-A664-48B9-A165-65C6DE136319}">
      <dgm:prSet/>
      <dgm:spPr/>
      <dgm:t>
        <a:bodyPr/>
        <a:lstStyle/>
        <a:p>
          <a:endParaRPr lang="ru-RU"/>
        </a:p>
      </dgm:t>
    </dgm:pt>
    <dgm:pt modelId="{9BC32C02-7285-44C4-9E7D-EB1785FD84D5}" type="sibTrans" cxnId="{A8C9B038-A664-48B9-A165-65C6DE136319}">
      <dgm:prSet/>
      <dgm:spPr/>
      <dgm:t>
        <a:bodyPr/>
        <a:lstStyle/>
        <a:p>
          <a:endParaRPr lang="ru-RU"/>
        </a:p>
      </dgm:t>
    </dgm:pt>
    <dgm:pt modelId="{7D44C6BC-9B1B-4EAA-9A42-A5B4C1E4EE26}">
      <dgm:prSet phldrT="[Текст]" custT="1"/>
      <dgm:spPr/>
      <dgm:t>
        <a:bodyPr/>
        <a:lstStyle/>
        <a:p>
          <a:pPr algn="just"/>
          <a:r>
            <a:rPr lang="ru-RU" sz="1800" dirty="0" smtClean="0"/>
            <a:t>При наличии аналитики часто </a:t>
          </a:r>
          <a:r>
            <a:rPr lang="ru-RU" sz="1800" dirty="0"/>
            <a:t>ошибочные выводы, увеличение управленческих </a:t>
          </a:r>
          <a:r>
            <a:rPr lang="ru-RU" sz="1800" dirty="0" smtClean="0"/>
            <a:t>рисков</a:t>
          </a:r>
          <a:endParaRPr lang="ru-RU" sz="1800" dirty="0"/>
        </a:p>
      </dgm:t>
    </dgm:pt>
    <dgm:pt modelId="{4BB1D148-CDD7-44E7-B4CC-B3EFDFA95A6D}" type="parTrans" cxnId="{E6995FFC-F976-40AF-876F-B45639D73BE2}">
      <dgm:prSet/>
      <dgm:spPr/>
      <dgm:t>
        <a:bodyPr/>
        <a:lstStyle/>
        <a:p>
          <a:endParaRPr lang="ru-RU"/>
        </a:p>
      </dgm:t>
    </dgm:pt>
    <dgm:pt modelId="{163D3944-65E1-45AA-94AC-EE463E9CB797}" type="sibTrans" cxnId="{E6995FFC-F976-40AF-876F-B45639D73BE2}">
      <dgm:prSet/>
      <dgm:spPr/>
      <dgm:t>
        <a:bodyPr/>
        <a:lstStyle/>
        <a:p>
          <a:endParaRPr lang="ru-RU"/>
        </a:p>
      </dgm:t>
    </dgm:pt>
    <dgm:pt modelId="{B6ADC526-F599-4B4F-AE7E-22064F8A38A8}" type="pres">
      <dgm:prSet presAssocID="{CB300479-DB19-4E10-B674-7E41CD4ED1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5A76DE-688F-4BBA-AC11-2C38A34E18E9}" type="pres">
      <dgm:prSet presAssocID="{03A9833F-CFB7-4509-B23E-8A563964ABE2}" presName="parentLin" presStyleCnt="0"/>
      <dgm:spPr/>
    </dgm:pt>
    <dgm:pt modelId="{0F298F98-9973-4528-B7C6-35EA5D9654F5}" type="pres">
      <dgm:prSet presAssocID="{03A9833F-CFB7-4509-B23E-8A563964AB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9033B1-4100-448E-B346-F8653EBDB48B}" type="pres">
      <dgm:prSet presAssocID="{03A9833F-CFB7-4509-B23E-8A563964AB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18585-CEC2-4188-9459-95135C4D134C}" type="pres">
      <dgm:prSet presAssocID="{03A9833F-CFB7-4509-B23E-8A563964ABE2}" presName="negativeSpace" presStyleCnt="0"/>
      <dgm:spPr/>
    </dgm:pt>
    <dgm:pt modelId="{530C82FC-48D6-46E5-92B6-BC91EF5CCD12}" type="pres">
      <dgm:prSet presAssocID="{03A9833F-CFB7-4509-B23E-8A563964ABE2}" presName="childText" presStyleLbl="conFgAcc1" presStyleIdx="0" presStyleCnt="3">
        <dgm:presLayoutVars>
          <dgm:bulletEnabled val="1"/>
        </dgm:presLayoutVars>
      </dgm:prSet>
      <dgm:spPr/>
    </dgm:pt>
    <dgm:pt modelId="{F35F3742-526A-45AA-975F-D227A36FBA14}" type="pres">
      <dgm:prSet presAssocID="{459BCCCF-B726-4429-A839-E3DF00A4E53E}" presName="spaceBetweenRectangles" presStyleCnt="0"/>
      <dgm:spPr/>
    </dgm:pt>
    <dgm:pt modelId="{51B4DB7E-06B6-4C8D-838C-2C4D99909BB0}" type="pres">
      <dgm:prSet presAssocID="{FA38AA70-5EA9-4A8E-AD9F-113AB353504B}" presName="parentLin" presStyleCnt="0"/>
      <dgm:spPr/>
    </dgm:pt>
    <dgm:pt modelId="{D87C2EAE-446B-4A86-AF5F-7C4570FC5392}" type="pres">
      <dgm:prSet presAssocID="{FA38AA70-5EA9-4A8E-AD9F-113AB35350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CD9EDF1-D405-476A-B39B-F9DD75B7AE25}" type="pres">
      <dgm:prSet presAssocID="{FA38AA70-5EA9-4A8E-AD9F-113AB35350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1C87B-F6F7-437E-89EA-41F78A9699F8}" type="pres">
      <dgm:prSet presAssocID="{FA38AA70-5EA9-4A8E-AD9F-113AB353504B}" presName="negativeSpace" presStyleCnt="0"/>
      <dgm:spPr/>
    </dgm:pt>
    <dgm:pt modelId="{44389C53-FAE9-40C3-8D7F-614708960637}" type="pres">
      <dgm:prSet presAssocID="{FA38AA70-5EA9-4A8E-AD9F-113AB353504B}" presName="childText" presStyleLbl="conFgAcc1" presStyleIdx="1" presStyleCnt="3">
        <dgm:presLayoutVars>
          <dgm:bulletEnabled val="1"/>
        </dgm:presLayoutVars>
      </dgm:prSet>
      <dgm:spPr/>
    </dgm:pt>
    <dgm:pt modelId="{DFBC8E59-DE85-403E-9945-EC5EBC0CF891}" type="pres">
      <dgm:prSet presAssocID="{9BC32C02-7285-44C4-9E7D-EB1785FD84D5}" presName="spaceBetweenRectangles" presStyleCnt="0"/>
      <dgm:spPr/>
    </dgm:pt>
    <dgm:pt modelId="{C0CD9B3C-24B6-445D-BA67-16B28DCFD57A}" type="pres">
      <dgm:prSet presAssocID="{7D44C6BC-9B1B-4EAA-9A42-A5B4C1E4EE26}" presName="parentLin" presStyleCnt="0"/>
      <dgm:spPr/>
    </dgm:pt>
    <dgm:pt modelId="{A98E985F-9F23-471A-B5EB-B3842C150241}" type="pres">
      <dgm:prSet presAssocID="{7D44C6BC-9B1B-4EAA-9A42-A5B4C1E4EE2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3250147-8CC1-4765-98E4-7C7C6B885B25}" type="pres">
      <dgm:prSet presAssocID="{7D44C6BC-9B1B-4EAA-9A42-A5B4C1E4EE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F18A0-967F-433E-922D-0D8CBB724D0D}" type="pres">
      <dgm:prSet presAssocID="{7D44C6BC-9B1B-4EAA-9A42-A5B4C1E4EE26}" presName="negativeSpace" presStyleCnt="0"/>
      <dgm:spPr/>
    </dgm:pt>
    <dgm:pt modelId="{DB074350-E46D-4EBC-AACB-FDBA4C0A83A3}" type="pres">
      <dgm:prSet presAssocID="{7D44C6BC-9B1B-4EAA-9A42-A5B4C1E4EE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B218DB-C553-4338-B82C-5132DE372602}" srcId="{CB300479-DB19-4E10-B674-7E41CD4ED167}" destId="{03A9833F-CFB7-4509-B23E-8A563964ABE2}" srcOrd="0" destOrd="0" parTransId="{B66390EA-0CAC-405D-9F02-1F0CA189A959}" sibTransId="{459BCCCF-B726-4429-A839-E3DF00A4E53E}"/>
    <dgm:cxn modelId="{E2F3D315-44EC-4C70-955A-503A16F5D052}" type="presOf" srcId="{FA38AA70-5EA9-4A8E-AD9F-113AB353504B}" destId="{D87C2EAE-446B-4A86-AF5F-7C4570FC5392}" srcOrd="0" destOrd="0" presId="urn:microsoft.com/office/officeart/2005/8/layout/list1"/>
    <dgm:cxn modelId="{0626F89A-55D5-4B9A-8CBE-621883152339}" type="presOf" srcId="{03A9833F-CFB7-4509-B23E-8A563964ABE2}" destId="{0F298F98-9973-4528-B7C6-35EA5D9654F5}" srcOrd="0" destOrd="0" presId="urn:microsoft.com/office/officeart/2005/8/layout/list1"/>
    <dgm:cxn modelId="{7443017B-C331-45D0-9676-820AD66FB867}" type="presOf" srcId="{03A9833F-CFB7-4509-B23E-8A563964ABE2}" destId="{459033B1-4100-448E-B346-F8653EBDB48B}" srcOrd="1" destOrd="0" presId="urn:microsoft.com/office/officeart/2005/8/layout/list1"/>
    <dgm:cxn modelId="{A8C9B038-A664-48B9-A165-65C6DE136319}" srcId="{CB300479-DB19-4E10-B674-7E41CD4ED167}" destId="{FA38AA70-5EA9-4A8E-AD9F-113AB353504B}" srcOrd="1" destOrd="0" parTransId="{8BABA884-33CE-408E-91FD-CC1A965E3463}" sibTransId="{9BC32C02-7285-44C4-9E7D-EB1785FD84D5}"/>
    <dgm:cxn modelId="{2539476D-B012-4ACB-AE88-175A7AEA4CF7}" type="presOf" srcId="{7D44C6BC-9B1B-4EAA-9A42-A5B4C1E4EE26}" destId="{43250147-8CC1-4765-98E4-7C7C6B885B25}" srcOrd="1" destOrd="0" presId="urn:microsoft.com/office/officeart/2005/8/layout/list1"/>
    <dgm:cxn modelId="{E919961D-0557-4EEA-8658-E9EC9DC60E9F}" type="presOf" srcId="{FA38AA70-5EA9-4A8E-AD9F-113AB353504B}" destId="{0CD9EDF1-D405-476A-B39B-F9DD75B7AE25}" srcOrd="1" destOrd="0" presId="urn:microsoft.com/office/officeart/2005/8/layout/list1"/>
    <dgm:cxn modelId="{E6995FFC-F976-40AF-876F-B45639D73BE2}" srcId="{CB300479-DB19-4E10-B674-7E41CD4ED167}" destId="{7D44C6BC-9B1B-4EAA-9A42-A5B4C1E4EE26}" srcOrd="2" destOrd="0" parTransId="{4BB1D148-CDD7-44E7-B4CC-B3EFDFA95A6D}" sibTransId="{163D3944-65E1-45AA-94AC-EE463E9CB797}"/>
    <dgm:cxn modelId="{BC743CA8-2484-4693-B333-A6240A755B90}" type="presOf" srcId="{CB300479-DB19-4E10-B674-7E41CD4ED167}" destId="{B6ADC526-F599-4B4F-AE7E-22064F8A38A8}" srcOrd="0" destOrd="0" presId="urn:microsoft.com/office/officeart/2005/8/layout/list1"/>
    <dgm:cxn modelId="{CF12E161-D6D1-4F34-A242-DBE6D7DB7D88}" type="presOf" srcId="{7D44C6BC-9B1B-4EAA-9A42-A5B4C1E4EE26}" destId="{A98E985F-9F23-471A-B5EB-B3842C150241}" srcOrd="0" destOrd="0" presId="urn:microsoft.com/office/officeart/2005/8/layout/list1"/>
    <dgm:cxn modelId="{D429BF9B-F3CC-4DC2-A3AA-9B2C46D8A1F9}" type="presParOf" srcId="{B6ADC526-F599-4B4F-AE7E-22064F8A38A8}" destId="{245A76DE-688F-4BBA-AC11-2C38A34E18E9}" srcOrd="0" destOrd="0" presId="urn:microsoft.com/office/officeart/2005/8/layout/list1"/>
    <dgm:cxn modelId="{DC1348F5-0717-4063-A91F-683C60B7D6A5}" type="presParOf" srcId="{245A76DE-688F-4BBA-AC11-2C38A34E18E9}" destId="{0F298F98-9973-4528-B7C6-35EA5D9654F5}" srcOrd="0" destOrd="0" presId="urn:microsoft.com/office/officeart/2005/8/layout/list1"/>
    <dgm:cxn modelId="{8E730E29-75A8-4348-985D-E9AEADEC61E2}" type="presParOf" srcId="{245A76DE-688F-4BBA-AC11-2C38A34E18E9}" destId="{459033B1-4100-448E-B346-F8653EBDB48B}" srcOrd="1" destOrd="0" presId="urn:microsoft.com/office/officeart/2005/8/layout/list1"/>
    <dgm:cxn modelId="{D37CAEBB-DAA9-4696-B6CF-7C86A2D3B6A1}" type="presParOf" srcId="{B6ADC526-F599-4B4F-AE7E-22064F8A38A8}" destId="{AEB18585-CEC2-4188-9459-95135C4D134C}" srcOrd="1" destOrd="0" presId="urn:microsoft.com/office/officeart/2005/8/layout/list1"/>
    <dgm:cxn modelId="{0C1368E0-5F9F-47C6-9797-A0344EE8EB36}" type="presParOf" srcId="{B6ADC526-F599-4B4F-AE7E-22064F8A38A8}" destId="{530C82FC-48D6-46E5-92B6-BC91EF5CCD12}" srcOrd="2" destOrd="0" presId="urn:microsoft.com/office/officeart/2005/8/layout/list1"/>
    <dgm:cxn modelId="{2AFF58B8-CB8B-44CA-8C7B-8F53BBD623FB}" type="presParOf" srcId="{B6ADC526-F599-4B4F-AE7E-22064F8A38A8}" destId="{F35F3742-526A-45AA-975F-D227A36FBA14}" srcOrd="3" destOrd="0" presId="urn:microsoft.com/office/officeart/2005/8/layout/list1"/>
    <dgm:cxn modelId="{86C9EB67-BB1B-400D-9F8B-106E1E0E70C4}" type="presParOf" srcId="{B6ADC526-F599-4B4F-AE7E-22064F8A38A8}" destId="{51B4DB7E-06B6-4C8D-838C-2C4D99909BB0}" srcOrd="4" destOrd="0" presId="urn:microsoft.com/office/officeart/2005/8/layout/list1"/>
    <dgm:cxn modelId="{72AD4731-AD79-4FD6-B389-DB7B57115CF5}" type="presParOf" srcId="{51B4DB7E-06B6-4C8D-838C-2C4D99909BB0}" destId="{D87C2EAE-446B-4A86-AF5F-7C4570FC5392}" srcOrd="0" destOrd="0" presId="urn:microsoft.com/office/officeart/2005/8/layout/list1"/>
    <dgm:cxn modelId="{FE27A846-7BA8-469F-8B45-F2EA1CBF3BEA}" type="presParOf" srcId="{51B4DB7E-06B6-4C8D-838C-2C4D99909BB0}" destId="{0CD9EDF1-D405-476A-B39B-F9DD75B7AE25}" srcOrd="1" destOrd="0" presId="urn:microsoft.com/office/officeart/2005/8/layout/list1"/>
    <dgm:cxn modelId="{435BF105-322B-4795-80F9-8AEF32E7A394}" type="presParOf" srcId="{B6ADC526-F599-4B4F-AE7E-22064F8A38A8}" destId="{2AF1C87B-F6F7-437E-89EA-41F78A9699F8}" srcOrd="5" destOrd="0" presId="urn:microsoft.com/office/officeart/2005/8/layout/list1"/>
    <dgm:cxn modelId="{1EB1827A-8294-426F-9656-1C08674C0F88}" type="presParOf" srcId="{B6ADC526-F599-4B4F-AE7E-22064F8A38A8}" destId="{44389C53-FAE9-40C3-8D7F-614708960637}" srcOrd="6" destOrd="0" presId="urn:microsoft.com/office/officeart/2005/8/layout/list1"/>
    <dgm:cxn modelId="{BD92CB07-CE04-4889-98D2-FE2911EBD718}" type="presParOf" srcId="{B6ADC526-F599-4B4F-AE7E-22064F8A38A8}" destId="{DFBC8E59-DE85-403E-9945-EC5EBC0CF891}" srcOrd="7" destOrd="0" presId="urn:microsoft.com/office/officeart/2005/8/layout/list1"/>
    <dgm:cxn modelId="{151686FA-7D17-43F3-9EBE-F3CE20A41965}" type="presParOf" srcId="{B6ADC526-F599-4B4F-AE7E-22064F8A38A8}" destId="{C0CD9B3C-24B6-445D-BA67-16B28DCFD57A}" srcOrd="8" destOrd="0" presId="urn:microsoft.com/office/officeart/2005/8/layout/list1"/>
    <dgm:cxn modelId="{18D8E2C4-444F-46A6-914F-BC4725E333A4}" type="presParOf" srcId="{C0CD9B3C-24B6-445D-BA67-16B28DCFD57A}" destId="{A98E985F-9F23-471A-B5EB-B3842C150241}" srcOrd="0" destOrd="0" presId="urn:microsoft.com/office/officeart/2005/8/layout/list1"/>
    <dgm:cxn modelId="{1285C22A-BD7E-4D07-AD4D-2190899693D3}" type="presParOf" srcId="{C0CD9B3C-24B6-445D-BA67-16B28DCFD57A}" destId="{43250147-8CC1-4765-98E4-7C7C6B885B25}" srcOrd="1" destOrd="0" presId="urn:microsoft.com/office/officeart/2005/8/layout/list1"/>
    <dgm:cxn modelId="{087B55FB-CB92-43A2-A60E-A5F072F13D65}" type="presParOf" srcId="{B6ADC526-F599-4B4F-AE7E-22064F8A38A8}" destId="{C26F18A0-967F-433E-922D-0D8CBB724D0D}" srcOrd="9" destOrd="0" presId="urn:microsoft.com/office/officeart/2005/8/layout/list1"/>
    <dgm:cxn modelId="{4CDABB43-485D-4908-A3EF-0CA69E4838EE}" type="presParOf" srcId="{B6ADC526-F599-4B4F-AE7E-22064F8A38A8}" destId="{DB074350-E46D-4EBC-AACB-FDBA4C0A83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6057E-73CB-45D8-94E1-AD7CEB222AAE}" type="doc">
      <dgm:prSet loTypeId="urn:microsoft.com/office/officeart/2005/8/layout/arrow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20F6ABC-F96B-442E-88A5-7ABF6786C88F}">
      <dgm:prSet phldrT="[Текст]" custT="1"/>
      <dgm:spPr/>
      <dgm:t>
        <a:bodyPr/>
        <a:lstStyle/>
        <a:p>
          <a:r>
            <a:rPr lang="ru-RU" sz="2400" dirty="0" smtClean="0"/>
            <a:t>Собирать данные все научились</a:t>
          </a:r>
          <a:endParaRPr lang="ru-RU" sz="2400" dirty="0"/>
        </a:p>
      </dgm:t>
    </dgm:pt>
    <dgm:pt modelId="{DF9CD628-6602-4490-A5D1-5224C39906A0}" type="parTrans" cxnId="{624460D2-7173-448E-91C4-B3EC5ABC3073}">
      <dgm:prSet/>
      <dgm:spPr/>
      <dgm:t>
        <a:bodyPr/>
        <a:lstStyle/>
        <a:p>
          <a:endParaRPr lang="ru-RU"/>
        </a:p>
      </dgm:t>
    </dgm:pt>
    <dgm:pt modelId="{1D3A8329-7B27-4FB9-82EF-C6BB4E8FE4E0}" type="sibTrans" cxnId="{624460D2-7173-448E-91C4-B3EC5ABC3073}">
      <dgm:prSet/>
      <dgm:spPr/>
      <dgm:t>
        <a:bodyPr/>
        <a:lstStyle/>
        <a:p>
          <a:endParaRPr lang="ru-RU"/>
        </a:p>
      </dgm:t>
    </dgm:pt>
    <dgm:pt modelId="{8823AF09-5178-42F1-A3B4-AB7E7E696F8F}">
      <dgm:prSet phldrT="[Текст]" custT="1"/>
      <dgm:spPr/>
      <dgm:t>
        <a:bodyPr/>
        <a:lstStyle/>
        <a:p>
          <a:r>
            <a:rPr lang="ru-RU" sz="2400" dirty="0" smtClean="0"/>
            <a:t>Сопоставлять, анализировать, представлять данные - НЕТ</a:t>
          </a:r>
          <a:endParaRPr lang="ru-RU" sz="2400" dirty="0"/>
        </a:p>
      </dgm:t>
    </dgm:pt>
    <dgm:pt modelId="{E2F74C23-AF37-4D05-928D-3221186C52E9}" type="parTrans" cxnId="{268553C0-1C5B-44EA-B919-76ECDA1A03FB}">
      <dgm:prSet/>
      <dgm:spPr/>
      <dgm:t>
        <a:bodyPr/>
        <a:lstStyle/>
        <a:p>
          <a:endParaRPr lang="ru-RU"/>
        </a:p>
      </dgm:t>
    </dgm:pt>
    <dgm:pt modelId="{745596A5-9ABF-4932-B915-F89E687AB774}" type="sibTrans" cxnId="{268553C0-1C5B-44EA-B919-76ECDA1A03FB}">
      <dgm:prSet/>
      <dgm:spPr/>
      <dgm:t>
        <a:bodyPr/>
        <a:lstStyle/>
        <a:p>
          <a:endParaRPr lang="ru-RU"/>
        </a:p>
      </dgm:t>
    </dgm:pt>
    <dgm:pt modelId="{DCA12C09-F5C2-4939-BCF5-D874131463AD}" type="pres">
      <dgm:prSet presAssocID="{2936057E-73CB-45D8-94E1-AD7CEB222A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E416E-B3F9-4423-B43F-EA02387DC3CF}" type="pres">
      <dgm:prSet presAssocID="{F20F6ABC-F96B-442E-88A5-7ABF6786C88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213D0-F1A4-41C0-A684-438E11EEEAFE}" type="pres">
      <dgm:prSet presAssocID="{8823AF09-5178-42F1-A3B4-AB7E7E696F8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460D2-7173-448E-91C4-B3EC5ABC3073}" srcId="{2936057E-73CB-45D8-94E1-AD7CEB222AAE}" destId="{F20F6ABC-F96B-442E-88A5-7ABF6786C88F}" srcOrd="0" destOrd="0" parTransId="{DF9CD628-6602-4490-A5D1-5224C39906A0}" sibTransId="{1D3A8329-7B27-4FB9-82EF-C6BB4E8FE4E0}"/>
    <dgm:cxn modelId="{268553C0-1C5B-44EA-B919-76ECDA1A03FB}" srcId="{2936057E-73CB-45D8-94E1-AD7CEB222AAE}" destId="{8823AF09-5178-42F1-A3B4-AB7E7E696F8F}" srcOrd="1" destOrd="0" parTransId="{E2F74C23-AF37-4D05-928D-3221186C52E9}" sibTransId="{745596A5-9ABF-4932-B915-F89E687AB774}"/>
    <dgm:cxn modelId="{F359E192-7CC5-4079-8BA3-A6B1B58CB73C}" type="presOf" srcId="{8823AF09-5178-42F1-A3B4-AB7E7E696F8F}" destId="{3B8213D0-F1A4-41C0-A684-438E11EEEAFE}" srcOrd="0" destOrd="0" presId="urn:microsoft.com/office/officeart/2005/8/layout/arrow1"/>
    <dgm:cxn modelId="{32387448-581C-4C82-B57F-F20826DF77AF}" type="presOf" srcId="{F20F6ABC-F96B-442E-88A5-7ABF6786C88F}" destId="{C93E416E-B3F9-4423-B43F-EA02387DC3CF}" srcOrd="0" destOrd="0" presId="urn:microsoft.com/office/officeart/2005/8/layout/arrow1"/>
    <dgm:cxn modelId="{BBA20E61-9961-4446-969E-3A130894CA13}" type="presOf" srcId="{2936057E-73CB-45D8-94E1-AD7CEB222AAE}" destId="{DCA12C09-F5C2-4939-BCF5-D874131463AD}" srcOrd="0" destOrd="0" presId="urn:microsoft.com/office/officeart/2005/8/layout/arrow1"/>
    <dgm:cxn modelId="{50BFBFA2-4EEA-4147-83B5-5D9899838C6A}" type="presParOf" srcId="{DCA12C09-F5C2-4939-BCF5-D874131463AD}" destId="{C93E416E-B3F9-4423-B43F-EA02387DC3CF}" srcOrd="0" destOrd="0" presId="urn:microsoft.com/office/officeart/2005/8/layout/arrow1"/>
    <dgm:cxn modelId="{CF102E6C-1320-4587-B74A-1539A531D308}" type="presParOf" srcId="{DCA12C09-F5C2-4939-BCF5-D874131463AD}" destId="{3B8213D0-F1A4-41C0-A684-438E11EEEAF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6808C-2292-4B2F-8763-E4DB46C3FE75}" type="doc">
      <dgm:prSet loTypeId="urn:microsoft.com/office/officeart/2005/8/layout/cycle6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E85CD3F-111B-4109-85E8-DF922996EEB4}">
      <dgm:prSet phldrT="[Текст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/>
            <a:t>контексты</a:t>
          </a:r>
        </a:p>
      </dgm:t>
    </dgm:pt>
    <dgm:pt modelId="{1F960CC3-2F23-4057-AA1A-865B8DF4E954}" type="parTrans" cxnId="{788B179E-B357-42CC-A79A-74B66AA7428F}">
      <dgm:prSet/>
      <dgm:spPr/>
      <dgm:t>
        <a:bodyPr/>
        <a:lstStyle/>
        <a:p>
          <a:endParaRPr lang="ru-RU"/>
        </a:p>
      </dgm:t>
    </dgm:pt>
    <dgm:pt modelId="{DDE32C05-CB0E-433D-BAD0-5F629904C1B7}" type="sibTrans" cxnId="{788B179E-B357-42CC-A79A-74B66AA7428F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A173B6B-8FD5-4EE2-8371-A837859738F0}">
      <dgm:prSet phldrT="[Текст]" custT="1"/>
      <dgm:spPr>
        <a:solidFill>
          <a:srgbClr val="002060"/>
        </a:solidFill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/>
            <a:t>Сопоставление в пространстве</a:t>
          </a:r>
        </a:p>
      </dgm:t>
    </dgm:pt>
    <dgm:pt modelId="{7104248B-8DCE-4695-B802-53C4F6E7DE0D}" type="parTrans" cxnId="{593F2995-4FB0-4F98-A1BF-69127264FEDD}">
      <dgm:prSet/>
      <dgm:spPr/>
      <dgm:t>
        <a:bodyPr/>
        <a:lstStyle/>
        <a:p>
          <a:endParaRPr lang="ru-RU"/>
        </a:p>
      </dgm:t>
    </dgm:pt>
    <dgm:pt modelId="{F7920DFC-A295-49EC-9B3C-87C73A3FECB2}" type="sibTrans" cxnId="{593F2995-4FB0-4F98-A1BF-69127264FEDD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B3B0D3B-B1BB-42DC-B2E7-9ABB9EEF58B4}">
      <dgm:prSet phldrT="[Текст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/>
            <a:t>тренды</a:t>
          </a:r>
        </a:p>
      </dgm:t>
    </dgm:pt>
    <dgm:pt modelId="{DD5C5670-054F-43C2-8C0C-B35BA185058E}" type="parTrans" cxnId="{38D624BC-1EBD-4560-931E-645D4B30CCE9}">
      <dgm:prSet/>
      <dgm:spPr/>
      <dgm:t>
        <a:bodyPr/>
        <a:lstStyle/>
        <a:p>
          <a:endParaRPr lang="ru-RU"/>
        </a:p>
      </dgm:t>
    </dgm:pt>
    <dgm:pt modelId="{9CEBBD3A-2A51-45F1-8F08-768EF0A22349}" type="sibTrans" cxnId="{38D624BC-1EBD-4560-931E-645D4B30CCE9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9738580-CF56-49F9-96AF-1242B22BE55F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/>
            <a:t>факторы</a:t>
          </a:r>
        </a:p>
      </dgm:t>
    </dgm:pt>
    <dgm:pt modelId="{95A56200-0BFA-4FC3-ADF3-F83391A9ADE9}" type="parTrans" cxnId="{610DCC0E-C668-4D0E-94DC-9C1E5A496D22}">
      <dgm:prSet/>
      <dgm:spPr/>
      <dgm:t>
        <a:bodyPr/>
        <a:lstStyle/>
        <a:p>
          <a:endParaRPr lang="ru-RU"/>
        </a:p>
      </dgm:t>
    </dgm:pt>
    <dgm:pt modelId="{79337CBC-B186-42BB-8570-C9ABE6F12E84}" type="sibTrans" cxnId="{610DCC0E-C668-4D0E-94DC-9C1E5A496D22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D7EC498-2DCD-43F7-91D3-D1B176BEDC4B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/>
            <a:t>Сопоставление в динамике</a:t>
          </a:r>
        </a:p>
      </dgm:t>
    </dgm:pt>
    <dgm:pt modelId="{0B28025A-9A29-4B87-96A5-C1E69B48DABB}" type="parTrans" cxnId="{17688E4C-1F63-4E53-AED6-CCFE68F44FCE}">
      <dgm:prSet/>
      <dgm:spPr/>
      <dgm:t>
        <a:bodyPr/>
        <a:lstStyle/>
        <a:p>
          <a:endParaRPr lang="ru-RU"/>
        </a:p>
      </dgm:t>
    </dgm:pt>
    <dgm:pt modelId="{B755BF30-6338-42B0-8DB7-AAC5A076DD1E}" type="sibTrans" cxnId="{17688E4C-1F63-4E53-AED6-CCFE68F44FCE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0CA1D2B-0533-463B-B127-9E6C206F1643}" type="pres">
      <dgm:prSet presAssocID="{E816808C-2292-4B2F-8763-E4DB46C3FE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3DD71-E471-4D0F-A641-E3B60305ABB0}" type="pres">
      <dgm:prSet presAssocID="{FE85CD3F-111B-4109-85E8-DF922996EE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14356-5FF3-43F0-8C11-E671274D1A37}" type="pres">
      <dgm:prSet presAssocID="{FE85CD3F-111B-4109-85E8-DF922996EEB4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01DBCBC-A01C-47AA-94A4-DB05715D419D}" type="pres">
      <dgm:prSet presAssocID="{DDE32C05-CB0E-433D-BAD0-5F629904C1B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F7A044A-0C61-409C-8F8A-744B4950B69E}" type="pres">
      <dgm:prSet presAssocID="{5A173B6B-8FD5-4EE2-8371-A837859738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DE138-93C5-4BD3-AEE1-296D4BAD19C1}" type="pres">
      <dgm:prSet presAssocID="{5A173B6B-8FD5-4EE2-8371-A837859738F0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E2338FA-B640-4A46-B543-87267DA90700}" type="pres">
      <dgm:prSet presAssocID="{F7920DFC-A295-49EC-9B3C-87C73A3FECB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39C7C21-6CD9-4937-B15B-1E446DF5D28D}" type="pres">
      <dgm:prSet presAssocID="{BB3B0D3B-B1BB-42DC-B2E7-9ABB9EEF58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19656-7929-4270-815E-D42AA9D19F5F}" type="pres">
      <dgm:prSet presAssocID="{BB3B0D3B-B1BB-42DC-B2E7-9ABB9EEF58B4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345F414-5FD1-4F18-9B8A-1B7BFC9EF224}" type="pres">
      <dgm:prSet presAssocID="{9CEBBD3A-2A51-45F1-8F08-768EF0A2234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1BE244E-FDDB-4D76-9AAB-E03B76F78972}" type="pres">
      <dgm:prSet presAssocID="{19738580-CF56-49F9-96AF-1242B22BE5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70BE7-0359-4CDB-9467-A049A8B1ABAB}" type="pres">
      <dgm:prSet presAssocID="{19738580-CF56-49F9-96AF-1242B22BE55F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35E8A1F-0225-4B3B-A758-A14A4D2FF4CB}" type="pres">
      <dgm:prSet presAssocID="{79337CBC-B186-42BB-8570-C9ABE6F12E8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3B25E0E-7CEB-4DEC-AB28-5F05C078407F}" type="pres">
      <dgm:prSet presAssocID="{9D7EC498-2DCD-43F7-91D3-D1B176BEDC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6D8F3-9D11-4419-9757-309FCAD3D6AB}" type="pres">
      <dgm:prSet presAssocID="{9D7EC498-2DCD-43F7-91D3-D1B176BEDC4B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C93794E5-A091-4BDD-8E4A-27532B82C933}" type="pres">
      <dgm:prSet presAssocID="{B755BF30-6338-42B0-8DB7-AAC5A076DD1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10DCC0E-C668-4D0E-94DC-9C1E5A496D22}" srcId="{E816808C-2292-4B2F-8763-E4DB46C3FE75}" destId="{19738580-CF56-49F9-96AF-1242B22BE55F}" srcOrd="3" destOrd="0" parTransId="{95A56200-0BFA-4FC3-ADF3-F83391A9ADE9}" sibTransId="{79337CBC-B186-42BB-8570-C9ABE6F12E84}"/>
    <dgm:cxn modelId="{00FAADFC-12EF-4D45-8DA0-D3D54290181A}" type="presOf" srcId="{DDE32C05-CB0E-433D-BAD0-5F629904C1B7}" destId="{401DBCBC-A01C-47AA-94A4-DB05715D419D}" srcOrd="0" destOrd="0" presId="urn:microsoft.com/office/officeart/2005/8/layout/cycle6"/>
    <dgm:cxn modelId="{38D624BC-1EBD-4560-931E-645D4B30CCE9}" srcId="{E816808C-2292-4B2F-8763-E4DB46C3FE75}" destId="{BB3B0D3B-B1BB-42DC-B2E7-9ABB9EEF58B4}" srcOrd="2" destOrd="0" parTransId="{DD5C5670-054F-43C2-8C0C-B35BA185058E}" sibTransId="{9CEBBD3A-2A51-45F1-8F08-768EF0A22349}"/>
    <dgm:cxn modelId="{788B179E-B357-42CC-A79A-74B66AA7428F}" srcId="{E816808C-2292-4B2F-8763-E4DB46C3FE75}" destId="{FE85CD3F-111B-4109-85E8-DF922996EEB4}" srcOrd="0" destOrd="0" parTransId="{1F960CC3-2F23-4057-AA1A-865B8DF4E954}" sibTransId="{DDE32C05-CB0E-433D-BAD0-5F629904C1B7}"/>
    <dgm:cxn modelId="{49EC1B5F-A84A-4EFC-ACA5-C103C7EBB300}" type="presOf" srcId="{9D7EC498-2DCD-43F7-91D3-D1B176BEDC4B}" destId="{33B25E0E-7CEB-4DEC-AB28-5F05C078407F}" srcOrd="0" destOrd="0" presId="urn:microsoft.com/office/officeart/2005/8/layout/cycle6"/>
    <dgm:cxn modelId="{1B16B01A-0892-4E03-AF15-343E3F386C71}" type="presOf" srcId="{79337CBC-B186-42BB-8570-C9ABE6F12E84}" destId="{635E8A1F-0225-4B3B-A758-A14A4D2FF4CB}" srcOrd="0" destOrd="0" presId="urn:microsoft.com/office/officeart/2005/8/layout/cycle6"/>
    <dgm:cxn modelId="{6DC635CD-9A11-4230-9E73-29106FBA4593}" type="presOf" srcId="{B755BF30-6338-42B0-8DB7-AAC5A076DD1E}" destId="{C93794E5-A091-4BDD-8E4A-27532B82C933}" srcOrd="0" destOrd="0" presId="urn:microsoft.com/office/officeart/2005/8/layout/cycle6"/>
    <dgm:cxn modelId="{D1A443DF-35EE-4B26-91C9-FD3CDC98290F}" type="presOf" srcId="{E816808C-2292-4B2F-8763-E4DB46C3FE75}" destId="{B0CA1D2B-0533-463B-B127-9E6C206F1643}" srcOrd="0" destOrd="0" presId="urn:microsoft.com/office/officeart/2005/8/layout/cycle6"/>
    <dgm:cxn modelId="{011ACFD3-8450-4C34-815F-7965225E08A4}" type="presOf" srcId="{9CEBBD3A-2A51-45F1-8F08-768EF0A22349}" destId="{5345F414-5FD1-4F18-9B8A-1B7BFC9EF224}" srcOrd="0" destOrd="0" presId="urn:microsoft.com/office/officeart/2005/8/layout/cycle6"/>
    <dgm:cxn modelId="{17688E4C-1F63-4E53-AED6-CCFE68F44FCE}" srcId="{E816808C-2292-4B2F-8763-E4DB46C3FE75}" destId="{9D7EC498-2DCD-43F7-91D3-D1B176BEDC4B}" srcOrd="4" destOrd="0" parTransId="{0B28025A-9A29-4B87-96A5-C1E69B48DABB}" sibTransId="{B755BF30-6338-42B0-8DB7-AAC5A076DD1E}"/>
    <dgm:cxn modelId="{13172F5D-B9AF-421E-A4EE-82964FE12CC9}" type="presOf" srcId="{19738580-CF56-49F9-96AF-1242B22BE55F}" destId="{61BE244E-FDDB-4D76-9AAB-E03B76F78972}" srcOrd="0" destOrd="0" presId="urn:microsoft.com/office/officeart/2005/8/layout/cycle6"/>
    <dgm:cxn modelId="{0E223BFC-3261-44E6-96D7-E7F525A97250}" type="presOf" srcId="{5A173B6B-8FD5-4EE2-8371-A837859738F0}" destId="{5F7A044A-0C61-409C-8F8A-744B4950B69E}" srcOrd="0" destOrd="0" presId="urn:microsoft.com/office/officeart/2005/8/layout/cycle6"/>
    <dgm:cxn modelId="{593F2995-4FB0-4F98-A1BF-69127264FEDD}" srcId="{E816808C-2292-4B2F-8763-E4DB46C3FE75}" destId="{5A173B6B-8FD5-4EE2-8371-A837859738F0}" srcOrd="1" destOrd="0" parTransId="{7104248B-8DCE-4695-B802-53C4F6E7DE0D}" sibTransId="{F7920DFC-A295-49EC-9B3C-87C73A3FECB2}"/>
    <dgm:cxn modelId="{5F850696-79EA-43EE-A04B-D80965738B35}" type="presOf" srcId="{F7920DFC-A295-49EC-9B3C-87C73A3FECB2}" destId="{1E2338FA-B640-4A46-B543-87267DA90700}" srcOrd="0" destOrd="0" presId="urn:microsoft.com/office/officeart/2005/8/layout/cycle6"/>
    <dgm:cxn modelId="{A17F94D5-06DC-46EE-9E55-1B3DF91B53BB}" type="presOf" srcId="{BB3B0D3B-B1BB-42DC-B2E7-9ABB9EEF58B4}" destId="{139C7C21-6CD9-4937-B15B-1E446DF5D28D}" srcOrd="0" destOrd="0" presId="urn:microsoft.com/office/officeart/2005/8/layout/cycle6"/>
    <dgm:cxn modelId="{10DA0D8D-82C7-433A-ACEC-8C012B658E6D}" type="presOf" srcId="{FE85CD3F-111B-4109-85E8-DF922996EEB4}" destId="{F913DD71-E471-4D0F-A641-E3B60305ABB0}" srcOrd="0" destOrd="0" presId="urn:microsoft.com/office/officeart/2005/8/layout/cycle6"/>
    <dgm:cxn modelId="{542E9F31-866F-41DA-A1BB-C32CF9300991}" type="presParOf" srcId="{B0CA1D2B-0533-463B-B127-9E6C206F1643}" destId="{F913DD71-E471-4D0F-A641-E3B60305ABB0}" srcOrd="0" destOrd="0" presId="urn:microsoft.com/office/officeart/2005/8/layout/cycle6"/>
    <dgm:cxn modelId="{A2525633-F8F3-48F5-9DA2-547CE5662E35}" type="presParOf" srcId="{B0CA1D2B-0533-463B-B127-9E6C206F1643}" destId="{52714356-5FF3-43F0-8C11-E671274D1A37}" srcOrd="1" destOrd="0" presId="urn:microsoft.com/office/officeart/2005/8/layout/cycle6"/>
    <dgm:cxn modelId="{47D3AA36-FF0D-48F6-BF1B-16BA0D05D568}" type="presParOf" srcId="{B0CA1D2B-0533-463B-B127-9E6C206F1643}" destId="{401DBCBC-A01C-47AA-94A4-DB05715D419D}" srcOrd="2" destOrd="0" presId="urn:microsoft.com/office/officeart/2005/8/layout/cycle6"/>
    <dgm:cxn modelId="{1DEB6796-16F6-44EA-9707-85271CD2E128}" type="presParOf" srcId="{B0CA1D2B-0533-463B-B127-9E6C206F1643}" destId="{5F7A044A-0C61-409C-8F8A-744B4950B69E}" srcOrd="3" destOrd="0" presId="urn:microsoft.com/office/officeart/2005/8/layout/cycle6"/>
    <dgm:cxn modelId="{72EAA51E-53D5-4B2D-84A0-299FFCDE2021}" type="presParOf" srcId="{B0CA1D2B-0533-463B-B127-9E6C206F1643}" destId="{9D1DE138-93C5-4BD3-AEE1-296D4BAD19C1}" srcOrd="4" destOrd="0" presId="urn:microsoft.com/office/officeart/2005/8/layout/cycle6"/>
    <dgm:cxn modelId="{CEEDDABD-7334-4791-95AF-4BDA0CC358BA}" type="presParOf" srcId="{B0CA1D2B-0533-463B-B127-9E6C206F1643}" destId="{1E2338FA-B640-4A46-B543-87267DA90700}" srcOrd="5" destOrd="0" presId="urn:microsoft.com/office/officeart/2005/8/layout/cycle6"/>
    <dgm:cxn modelId="{8E39732F-45A2-4917-8345-A340AE9F0810}" type="presParOf" srcId="{B0CA1D2B-0533-463B-B127-9E6C206F1643}" destId="{139C7C21-6CD9-4937-B15B-1E446DF5D28D}" srcOrd="6" destOrd="0" presId="urn:microsoft.com/office/officeart/2005/8/layout/cycle6"/>
    <dgm:cxn modelId="{7109DED3-E34D-4B67-94D3-D3DF87324DA2}" type="presParOf" srcId="{B0CA1D2B-0533-463B-B127-9E6C206F1643}" destId="{CE519656-7929-4270-815E-D42AA9D19F5F}" srcOrd="7" destOrd="0" presId="urn:microsoft.com/office/officeart/2005/8/layout/cycle6"/>
    <dgm:cxn modelId="{F3E8852C-A163-4647-BB67-EE33C0839C67}" type="presParOf" srcId="{B0CA1D2B-0533-463B-B127-9E6C206F1643}" destId="{5345F414-5FD1-4F18-9B8A-1B7BFC9EF224}" srcOrd="8" destOrd="0" presId="urn:microsoft.com/office/officeart/2005/8/layout/cycle6"/>
    <dgm:cxn modelId="{39233545-647F-48DD-81C1-542A033DAB6B}" type="presParOf" srcId="{B0CA1D2B-0533-463B-B127-9E6C206F1643}" destId="{61BE244E-FDDB-4D76-9AAB-E03B76F78972}" srcOrd="9" destOrd="0" presId="urn:microsoft.com/office/officeart/2005/8/layout/cycle6"/>
    <dgm:cxn modelId="{7D5D6B21-3E86-4C54-A99A-7FF1015BA6D2}" type="presParOf" srcId="{B0CA1D2B-0533-463B-B127-9E6C206F1643}" destId="{3D370BE7-0359-4CDB-9467-A049A8B1ABAB}" srcOrd="10" destOrd="0" presId="urn:microsoft.com/office/officeart/2005/8/layout/cycle6"/>
    <dgm:cxn modelId="{76BA6ECD-B13C-4D5D-9385-EBB1DC7F1507}" type="presParOf" srcId="{B0CA1D2B-0533-463B-B127-9E6C206F1643}" destId="{635E8A1F-0225-4B3B-A758-A14A4D2FF4CB}" srcOrd="11" destOrd="0" presId="urn:microsoft.com/office/officeart/2005/8/layout/cycle6"/>
    <dgm:cxn modelId="{9A442406-F982-4D90-9DF1-26CC04F02B70}" type="presParOf" srcId="{B0CA1D2B-0533-463B-B127-9E6C206F1643}" destId="{33B25E0E-7CEB-4DEC-AB28-5F05C078407F}" srcOrd="12" destOrd="0" presId="urn:microsoft.com/office/officeart/2005/8/layout/cycle6"/>
    <dgm:cxn modelId="{85AD5479-2D47-4CBF-825C-B1AC6C266824}" type="presParOf" srcId="{B0CA1D2B-0533-463B-B127-9E6C206F1643}" destId="{7086D8F3-9D11-4419-9757-309FCAD3D6AB}" srcOrd="13" destOrd="0" presId="urn:microsoft.com/office/officeart/2005/8/layout/cycle6"/>
    <dgm:cxn modelId="{582280D3-ABB6-48EC-9B43-D4E17D16597B}" type="presParOf" srcId="{B0CA1D2B-0533-463B-B127-9E6C206F1643}" destId="{C93794E5-A091-4BDD-8E4A-27532B82C933}" srcOrd="14" destOrd="0" presId="urn:microsoft.com/office/officeart/2005/8/layout/cycle6"/>
  </dgm:cxnLst>
  <dgm:bg>
    <a:effectLst>
      <a:glow rad="228600">
        <a:schemeClr val="accent2">
          <a:satMod val="175000"/>
          <a:alpha val="40000"/>
        </a:schemeClr>
      </a:glow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99EF7E-327A-4571-8347-7C05D1E827D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9561D-86CF-41A7-B5FB-F8FDB0E18D93}">
      <dgm:prSet phldrT="[Текст]" custT="1"/>
      <dgm:spPr>
        <a:solidFill>
          <a:srgbClr val="00206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000" dirty="0" smtClean="0"/>
            <a:t>Минимальная корректировка показателей – добавить оценку </a:t>
          </a:r>
          <a:r>
            <a:rPr lang="ru-RU" sz="2000" dirty="0"/>
            <a:t>качества </a:t>
          </a:r>
          <a:r>
            <a:rPr lang="ru-RU" sz="2000" dirty="0" err="1" smtClean="0"/>
            <a:t>соц.исследования</a:t>
          </a:r>
          <a:endParaRPr lang="ru-RU" sz="2000" dirty="0"/>
        </a:p>
      </dgm:t>
    </dgm:pt>
    <dgm:pt modelId="{BD9FE06A-D7BE-4AE1-80A4-E71ADA45A827}" type="parTrans" cxnId="{3E6428D6-02AA-4C14-A222-6BBC9ACF4CE9}">
      <dgm:prSet/>
      <dgm:spPr/>
      <dgm:t>
        <a:bodyPr/>
        <a:lstStyle/>
        <a:p>
          <a:endParaRPr lang="ru-RU"/>
        </a:p>
      </dgm:t>
    </dgm:pt>
    <dgm:pt modelId="{03A241C9-D41C-42ED-9D97-75677CFD94F0}" type="sibTrans" cxnId="{3E6428D6-02AA-4C14-A222-6BBC9ACF4CE9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2C7395E-205C-4F1D-B35B-BCD7FCCA735E}">
      <dgm:prSet phldrT="[Текст]" custT="1"/>
      <dgm:spPr>
        <a:solidFill>
          <a:srgbClr val="00206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000" dirty="0"/>
            <a:t>Методология сбора, анализа и </a:t>
          </a:r>
          <a:r>
            <a:rPr lang="ru-RU" sz="2000" dirty="0" smtClean="0"/>
            <a:t>представления данных разного типа</a:t>
          </a:r>
          <a:endParaRPr lang="ru-RU" sz="2000" dirty="0"/>
        </a:p>
      </dgm:t>
    </dgm:pt>
    <dgm:pt modelId="{14B3EBFE-6EBD-4B31-AE99-B5F97354CC06}" type="parTrans" cxnId="{25001551-7C7E-41EE-B159-EE0B174BB350}">
      <dgm:prSet/>
      <dgm:spPr/>
      <dgm:t>
        <a:bodyPr/>
        <a:lstStyle/>
        <a:p>
          <a:endParaRPr lang="ru-RU"/>
        </a:p>
      </dgm:t>
    </dgm:pt>
    <dgm:pt modelId="{51843F82-E6D7-4A8A-917F-4B22D3A43E0F}" type="sibTrans" cxnId="{25001551-7C7E-41EE-B159-EE0B174BB350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B81FEA1-BFC5-4701-8351-AFF2C2B5924C}">
      <dgm:prSet phldrT="[Текст]" custT="1"/>
      <dgm:spPr>
        <a:solidFill>
          <a:srgbClr val="00206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000" dirty="0"/>
            <a:t>Решения по дизайну и единым подходам к конструированию региональных и муниципальных докладов</a:t>
          </a:r>
        </a:p>
      </dgm:t>
    </dgm:pt>
    <dgm:pt modelId="{0C79CFF5-7424-44E2-86F5-DC6A71CE1489}" type="parTrans" cxnId="{9FB0A2F0-3ECB-4996-8048-2ADE11E1F641}">
      <dgm:prSet/>
      <dgm:spPr/>
      <dgm:t>
        <a:bodyPr/>
        <a:lstStyle/>
        <a:p>
          <a:endParaRPr lang="ru-RU"/>
        </a:p>
      </dgm:t>
    </dgm:pt>
    <dgm:pt modelId="{AED07A9D-0114-4CB8-A635-363618131BD3}" type="sibTrans" cxnId="{9FB0A2F0-3ECB-4996-8048-2ADE11E1F641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079EFCB-3C6C-4C44-A0BF-0BF893E6079B}">
      <dgm:prSet phldrT="[Текст]" custT="1"/>
      <dgm:spPr>
        <a:solidFill>
          <a:srgbClr val="00206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000" dirty="0"/>
            <a:t>Формирование </a:t>
          </a:r>
          <a:r>
            <a:rPr lang="ru-RU" sz="2000"/>
            <a:t>региональных </a:t>
          </a:r>
          <a:r>
            <a:rPr lang="ru-RU" sz="2000" smtClean="0"/>
            <a:t>аналитических команд </a:t>
          </a:r>
          <a:r>
            <a:rPr lang="ru-RU" sz="2000" dirty="0"/>
            <a:t>и межрегионального консорциума</a:t>
          </a:r>
        </a:p>
      </dgm:t>
    </dgm:pt>
    <dgm:pt modelId="{7453942A-1FE4-41EC-A1E1-08840050EA14}" type="parTrans" cxnId="{2DA9869F-A23D-447D-BD2B-A82DD5B9A274}">
      <dgm:prSet/>
      <dgm:spPr/>
      <dgm:t>
        <a:bodyPr/>
        <a:lstStyle/>
        <a:p>
          <a:endParaRPr lang="ru-RU"/>
        </a:p>
      </dgm:t>
    </dgm:pt>
    <dgm:pt modelId="{3A40B38E-251E-4ADD-A44F-3E15C4BA03DB}" type="sibTrans" cxnId="{2DA9869F-A23D-447D-BD2B-A82DD5B9A274}">
      <dgm:prSet/>
      <dgm:spPr/>
      <dgm:t>
        <a:bodyPr/>
        <a:lstStyle/>
        <a:p>
          <a:endParaRPr lang="ru-RU"/>
        </a:p>
      </dgm:t>
    </dgm:pt>
    <dgm:pt modelId="{86939142-C0EA-4A2C-B160-06240F153C4B}" type="pres">
      <dgm:prSet presAssocID="{D199EF7E-327A-4571-8347-7C05D1E827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C5423-004C-469B-8702-C49BBE3D4B30}" type="pres">
      <dgm:prSet presAssocID="{8369561D-86CF-41A7-B5FB-F8FDB0E18D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4D86D-0226-44FD-865D-1AD455820A86}" type="pres">
      <dgm:prSet presAssocID="{03A241C9-D41C-42ED-9D97-75677CFD94F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5E871F2-211F-49B2-BF53-CA0031DECC08}" type="pres">
      <dgm:prSet presAssocID="{03A241C9-D41C-42ED-9D97-75677CFD94F0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3E3A3C5F-E398-4D93-A812-B91CC0638DF3}" type="pres">
      <dgm:prSet presAssocID="{22C7395E-205C-4F1D-B35B-BCD7FCCA73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4E4AA-FC66-45BD-ABEF-A71ED0259914}" type="pres">
      <dgm:prSet presAssocID="{51843F82-E6D7-4A8A-917F-4B22D3A43E0F}" presName="sibTrans" presStyleLbl="sibTrans1D1" presStyleIdx="1" presStyleCnt="3"/>
      <dgm:spPr/>
      <dgm:t>
        <a:bodyPr/>
        <a:lstStyle/>
        <a:p>
          <a:endParaRPr lang="ru-RU"/>
        </a:p>
      </dgm:t>
    </dgm:pt>
    <dgm:pt modelId="{FA242179-EB69-4E20-B963-373922012085}" type="pres">
      <dgm:prSet presAssocID="{51843F82-E6D7-4A8A-917F-4B22D3A43E0F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2FD90BF1-E45F-4CCA-A833-DE92ACF52878}" type="pres">
      <dgm:prSet presAssocID="{7B81FEA1-BFC5-4701-8351-AFF2C2B592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DC230-04E0-4010-B6C8-D151A0E0D09B}" type="pres">
      <dgm:prSet presAssocID="{AED07A9D-0114-4CB8-A635-363618131BD3}" presName="sibTrans" presStyleLbl="sibTrans1D1" presStyleIdx="2" presStyleCnt="3"/>
      <dgm:spPr/>
      <dgm:t>
        <a:bodyPr/>
        <a:lstStyle/>
        <a:p>
          <a:endParaRPr lang="ru-RU"/>
        </a:p>
      </dgm:t>
    </dgm:pt>
    <dgm:pt modelId="{5066825E-2283-4566-8F52-909652BE45AB}" type="pres">
      <dgm:prSet presAssocID="{AED07A9D-0114-4CB8-A635-363618131BD3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E0F428E5-0DC8-4AE0-BD27-CB99488CE435}" type="pres">
      <dgm:prSet presAssocID="{B079EFCB-3C6C-4C44-A0BF-0BF893E607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01551-7C7E-41EE-B159-EE0B174BB350}" srcId="{D199EF7E-327A-4571-8347-7C05D1E827D9}" destId="{22C7395E-205C-4F1D-B35B-BCD7FCCA735E}" srcOrd="1" destOrd="0" parTransId="{14B3EBFE-6EBD-4B31-AE99-B5F97354CC06}" sibTransId="{51843F82-E6D7-4A8A-917F-4B22D3A43E0F}"/>
    <dgm:cxn modelId="{87D47805-A9CD-4A48-8063-CE615ED2548C}" type="presOf" srcId="{03A241C9-D41C-42ED-9D97-75677CFD94F0}" destId="{B5E871F2-211F-49B2-BF53-CA0031DECC08}" srcOrd="1" destOrd="0" presId="urn:microsoft.com/office/officeart/2005/8/layout/bProcess3"/>
    <dgm:cxn modelId="{4DE7B6BF-7B83-4DC7-9534-55265A01E4E7}" type="presOf" srcId="{B079EFCB-3C6C-4C44-A0BF-0BF893E6079B}" destId="{E0F428E5-0DC8-4AE0-BD27-CB99488CE435}" srcOrd="0" destOrd="0" presId="urn:microsoft.com/office/officeart/2005/8/layout/bProcess3"/>
    <dgm:cxn modelId="{C5E30884-9FB7-438B-9ADA-4BC76CF19B9A}" type="presOf" srcId="{D199EF7E-327A-4571-8347-7C05D1E827D9}" destId="{86939142-C0EA-4A2C-B160-06240F153C4B}" srcOrd="0" destOrd="0" presId="urn:microsoft.com/office/officeart/2005/8/layout/bProcess3"/>
    <dgm:cxn modelId="{BB2375B4-169D-43EE-B710-BC17CBE296F9}" type="presOf" srcId="{22C7395E-205C-4F1D-B35B-BCD7FCCA735E}" destId="{3E3A3C5F-E398-4D93-A812-B91CC0638DF3}" srcOrd="0" destOrd="0" presId="urn:microsoft.com/office/officeart/2005/8/layout/bProcess3"/>
    <dgm:cxn modelId="{EB1B3323-EC49-4C13-9499-D0478E9D178B}" type="presOf" srcId="{7B81FEA1-BFC5-4701-8351-AFF2C2B5924C}" destId="{2FD90BF1-E45F-4CCA-A833-DE92ACF52878}" srcOrd="0" destOrd="0" presId="urn:microsoft.com/office/officeart/2005/8/layout/bProcess3"/>
    <dgm:cxn modelId="{6F82BD9D-A82C-4518-A603-5A18937B4A5E}" type="presOf" srcId="{AED07A9D-0114-4CB8-A635-363618131BD3}" destId="{02DDC230-04E0-4010-B6C8-D151A0E0D09B}" srcOrd="0" destOrd="0" presId="urn:microsoft.com/office/officeart/2005/8/layout/bProcess3"/>
    <dgm:cxn modelId="{3AFAB60F-9BB3-454E-B8D3-74BFC799D7EC}" type="presOf" srcId="{AED07A9D-0114-4CB8-A635-363618131BD3}" destId="{5066825E-2283-4566-8F52-909652BE45AB}" srcOrd="1" destOrd="0" presId="urn:microsoft.com/office/officeart/2005/8/layout/bProcess3"/>
    <dgm:cxn modelId="{76264833-5B1D-4029-AD64-C14BABE96462}" type="presOf" srcId="{03A241C9-D41C-42ED-9D97-75677CFD94F0}" destId="{C5C4D86D-0226-44FD-865D-1AD455820A86}" srcOrd="0" destOrd="0" presId="urn:microsoft.com/office/officeart/2005/8/layout/bProcess3"/>
    <dgm:cxn modelId="{65EA9918-7E46-4774-8215-E89CE0B1D2A3}" type="presOf" srcId="{51843F82-E6D7-4A8A-917F-4B22D3A43E0F}" destId="{5CB4E4AA-FC66-45BD-ABEF-A71ED0259914}" srcOrd="0" destOrd="0" presId="urn:microsoft.com/office/officeart/2005/8/layout/bProcess3"/>
    <dgm:cxn modelId="{424005E1-0079-476A-BF44-F8EA803559B9}" type="presOf" srcId="{51843F82-E6D7-4A8A-917F-4B22D3A43E0F}" destId="{FA242179-EB69-4E20-B963-373922012085}" srcOrd="1" destOrd="0" presId="urn:microsoft.com/office/officeart/2005/8/layout/bProcess3"/>
    <dgm:cxn modelId="{2DA9869F-A23D-447D-BD2B-A82DD5B9A274}" srcId="{D199EF7E-327A-4571-8347-7C05D1E827D9}" destId="{B079EFCB-3C6C-4C44-A0BF-0BF893E6079B}" srcOrd="3" destOrd="0" parTransId="{7453942A-1FE4-41EC-A1E1-08840050EA14}" sibTransId="{3A40B38E-251E-4ADD-A44F-3E15C4BA03DB}"/>
    <dgm:cxn modelId="{9FB0A2F0-3ECB-4996-8048-2ADE11E1F641}" srcId="{D199EF7E-327A-4571-8347-7C05D1E827D9}" destId="{7B81FEA1-BFC5-4701-8351-AFF2C2B5924C}" srcOrd="2" destOrd="0" parTransId="{0C79CFF5-7424-44E2-86F5-DC6A71CE1489}" sibTransId="{AED07A9D-0114-4CB8-A635-363618131BD3}"/>
    <dgm:cxn modelId="{3E6428D6-02AA-4C14-A222-6BBC9ACF4CE9}" srcId="{D199EF7E-327A-4571-8347-7C05D1E827D9}" destId="{8369561D-86CF-41A7-B5FB-F8FDB0E18D93}" srcOrd="0" destOrd="0" parTransId="{BD9FE06A-D7BE-4AE1-80A4-E71ADA45A827}" sibTransId="{03A241C9-D41C-42ED-9D97-75677CFD94F0}"/>
    <dgm:cxn modelId="{132DDF49-9D20-475F-AC5F-2B680CA58EF6}" type="presOf" srcId="{8369561D-86CF-41A7-B5FB-F8FDB0E18D93}" destId="{F4BC5423-004C-469B-8702-C49BBE3D4B30}" srcOrd="0" destOrd="0" presId="urn:microsoft.com/office/officeart/2005/8/layout/bProcess3"/>
    <dgm:cxn modelId="{0928C0B9-7AD2-48B0-9DE5-0E4438A1F92E}" type="presParOf" srcId="{86939142-C0EA-4A2C-B160-06240F153C4B}" destId="{F4BC5423-004C-469B-8702-C49BBE3D4B30}" srcOrd="0" destOrd="0" presId="urn:microsoft.com/office/officeart/2005/8/layout/bProcess3"/>
    <dgm:cxn modelId="{D641C532-6C69-4770-9F81-708F300D56D1}" type="presParOf" srcId="{86939142-C0EA-4A2C-B160-06240F153C4B}" destId="{C5C4D86D-0226-44FD-865D-1AD455820A86}" srcOrd="1" destOrd="0" presId="urn:microsoft.com/office/officeart/2005/8/layout/bProcess3"/>
    <dgm:cxn modelId="{FB4FF094-AFAA-4F7F-992B-55CE88790A61}" type="presParOf" srcId="{C5C4D86D-0226-44FD-865D-1AD455820A86}" destId="{B5E871F2-211F-49B2-BF53-CA0031DECC08}" srcOrd="0" destOrd="0" presId="urn:microsoft.com/office/officeart/2005/8/layout/bProcess3"/>
    <dgm:cxn modelId="{D0F4FD6E-027D-4B3F-A000-FD6A88ECB24F}" type="presParOf" srcId="{86939142-C0EA-4A2C-B160-06240F153C4B}" destId="{3E3A3C5F-E398-4D93-A812-B91CC0638DF3}" srcOrd="2" destOrd="0" presId="urn:microsoft.com/office/officeart/2005/8/layout/bProcess3"/>
    <dgm:cxn modelId="{8C3764F1-58EF-41B8-B2AB-3E8B2A52CE79}" type="presParOf" srcId="{86939142-C0EA-4A2C-B160-06240F153C4B}" destId="{5CB4E4AA-FC66-45BD-ABEF-A71ED0259914}" srcOrd="3" destOrd="0" presId="urn:microsoft.com/office/officeart/2005/8/layout/bProcess3"/>
    <dgm:cxn modelId="{0A1AE704-3CD3-4532-A207-9E44DECA4BEC}" type="presParOf" srcId="{5CB4E4AA-FC66-45BD-ABEF-A71ED0259914}" destId="{FA242179-EB69-4E20-B963-373922012085}" srcOrd="0" destOrd="0" presId="urn:microsoft.com/office/officeart/2005/8/layout/bProcess3"/>
    <dgm:cxn modelId="{847C2B00-96AD-4AB1-90D1-2F93BA121CFF}" type="presParOf" srcId="{86939142-C0EA-4A2C-B160-06240F153C4B}" destId="{2FD90BF1-E45F-4CCA-A833-DE92ACF52878}" srcOrd="4" destOrd="0" presId="urn:microsoft.com/office/officeart/2005/8/layout/bProcess3"/>
    <dgm:cxn modelId="{E0CFBCA8-A1E1-430B-95E4-E283A77EFD39}" type="presParOf" srcId="{86939142-C0EA-4A2C-B160-06240F153C4B}" destId="{02DDC230-04E0-4010-B6C8-D151A0E0D09B}" srcOrd="5" destOrd="0" presId="urn:microsoft.com/office/officeart/2005/8/layout/bProcess3"/>
    <dgm:cxn modelId="{FAEC9FB3-94D8-442E-810B-E13DE86EC210}" type="presParOf" srcId="{02DDC230-04E0-4010-B6C8-D151A0E0D09B}" destId="{5066825E-2283-4566-8F52-909652BE45AB}" srcOrd="0" destOrd="0" presId="urn:microsoft.com/office/officeart/2005/8/layout/bProcess3"/>
    <dgm:cxn modelId="{DAB813A4-6E1C-468C-B321-AEA10E445ACF}" type="presParOf" srcId="{86939142-C0EA-4A2C-B160-06240F153C4B}" destId="{E0F428E5-0DC8-4AE0-BD27-CB99488CE435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82FC-48D6-46E5-92B6-BC91EF5CCD12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033B1-4100-448E-B346-F8653EBDB48B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Увеличение </a:t>
          </a:r>
          <a:r>
            <a:rPr lang="ru-RU" sz="1800" kern="1200" dirty="0"/>
            <a:t>отчетности, дублирование, противоречивость </a:t>
          </a:r>
          <a:r>
            <a:rPr lang="ru-RU" sz="1800" kern="1200" dirty="0" smtClean="0"/>
            <a:t>данных</a:t>
          </a:r>
          <a:endParaRPr lang="ru-RU" sz="1800" kern="1200" dirty="0"/>
        </a:p>
      </dsp:txBody>
      <dsp:txXfrm>
        <a:off x="460476" y="90417"/>
        <a:ext cx="5662728" cy="905688"/>
      </dsp:txXfrm>
    </dsp:sp>
    <dsp:sp modelId="{44389C53-FAE9-40C3-8D7F-614708960637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9EDF1-D405-476A-B39B-F9DD75B7AE25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Доклады носят </a:t>
          </a:r>
          <a:r>
            <a:rPr lang="ru-RU" sz="1800" kern="1200" dirty="0" smtClean="0"/>
            <a:t>контрольно-проверочный характер</a:t>
          </a:r>
          <a:r>
            <a:rPr lang="ru-RU" sz="1800" kern="1200" dirty="0"/>
            <a:t>, не используются инструменты аналитики, нет основы для планирования и реализации обоснованной политики</a:t>
          </a:r>
        </a:p>
      </dsp:txBody>
      <dsp:txXfrm>
        <a:off x="460476" y="1632657"/>
        <a:ext cx="5662728" cy="905688"/>
      </dsp:txXfrm>
    </dsp:sp>
    <dsp:sp modelId="{DB074350-E46D-4EBC-AACB-FDBA4C0A83A3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50147-8CC1-4765-98E4-7C7C6B885B25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наличии аналитики часто </a:t>
          </a:r>
          <a:r>
            <a:rPr lang="ru-RU" sz="1800" kern="1200" dirty="0"/>
            <a:t>ошибочные выводы, увеличение управленческих </a:t>
          </a:r>
          <a:r>
            <a:rPr lang="ru-RU" sz="1800" kern="1200" dirty="0" smtClean="0"/>
            <a:t>рисков</a:t>
          </a:r>
          <a:endParaRPr lang="ru-RU" sz="1800" kern="1200" dirty="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E416E-B3F9-4423-B43F-EA02387DC3CF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Собирать данные все научились</a:t>
          </a:r>
          <a:endParaRPr lang="ru-RU" sz="2400" kern="1200" dirty="0"/>
        </a:p>
      </dsp:txBody>
      <dsp:txXfrm rot="5400000">
        <a:off x="685976" y="1283506"/>
        <a:ext cx="3232267" cy="1958950"/>
      </dsp:txXfrm>
    </dsp:sp>
    <dsp:sp modelId="{3B8213D0-F1A4-41C0-A684-438E11EEEAFE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Сопоставлять, анализировать, представлять данные - НЕТ</a:t>
          </a:r>
          <a:endParaRPr lang="ru-RU" sz="2400" kern="1200" dirty="0"/>
        </a:p>
      </dsp:txBody>
      <dsp:txXfrm rot="-5400000">
        <a:off x="4311358" y="1283506"/>
        <a:ext cx="3232267" cy="1958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3DD71-E471-4D0F-A641-E3B60305ABB0}">
      <dsp:nvSpPr>
        <dsp:cNvPr id="0" name=""/>
        <dsp:cNvSpPr/>
      </dsp:nvSpPr>
      <dsp:spPr>
        <a:xfrm>
          <a:off x="3441647" y="419"/>
          <a:ext cx="1547917" cy="1006146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контексты</a:t>
          </a:r>
        </a:p>
      </dsp:txBody>
      <dsp:txXfrm>
        <a:off x="3490763" y="49535"/>
        <a:ext cx="1449685" cy="907914"/>
      </dsp:txXfrm>
    </dsp:sp>
    <dsp:sp modelId="{401DBCBC-A01C-47AA-94A4-DB05715D419D}">
      <dsp:nvSpPr>
        <dsp:cNvPr id="0" name=""/>
        <dsp:cNvSpPr/>
      </dsp:nvSpPr>
      <dsp:spPr>
        <a:xfrm>
          <a:off x="2203744" y="503493"/>
          <a:ext cx="4023723" cy="4023723"/>
        </a:xfrm>
        <a:custGeom>
          <a:avLst/>
          <a:gdLst/>
          <a:ahLst/>
          <a:cxnLst/>
          <a:rect l="0" t="0" r="0" b="0"/>
          <a:pathLst>
            <a:path>
              <a:moveTo>
                <a:pt x="2796475" y="159304"/>
              </a:moveTo>
              <a:arcTo wR="2011861" hR="2011861" stAng="17577247" swAng="196351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A044A-0C61-409C-8F8A-744B4950B69E}">
      <dsp:nvSpPr>
        <dsp:cNvPr id="0" name=""/>
        <dsp:cNvSpPr/>
      </dsp:nvSpPr>
      <dsp:spPr>
        <a:xfrm>
          <a:off x="5355041" y="1390582"/>
          <a:ext cx="1547917" cy="1006146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Сопоставление в пространстве</a:t>
          </a:r>
        </a:p>
      </dsp:txBody>
      <dsp:txXfrm>
        <a:off x="5404157" y="1439698"/>
        <a:ext cx="1449685" cy="907914"/>
      </dsp:txXfrm>
    </dsp:sp>
    <dsp:sp modelId="{1E2338FA-B640-4A46-B543-87267DA90700}">
      <dsp:nvSpPr>
        <dsp:cNvPr id="0" name=""/>
        <dsp:cNvSpPr/>
      </dsp:nvSpPr>
      <dsp:spPr>
        <a:xfrm>
          <a:off x="2203744" y="503493"/>
          <a:ext cx="4023723" cy="4023723"/>
        </a:xfrm>
        <a:custGeom>
          <a:avLst/>
          <a:gdLst/>
          <a:ahLst/>
          <a:cxnLst/>
          <a:rect l="0" t="0" r="0" b="0"/>
          <a:pathLst>
            <a:path>
              <a:moveTo>
                <a:pt x="4020942" y="1906104"/>
              </a:moveTo>
              <a:arcTo wR="2011861" hR="2011861" stAng="21419205" swAng="219782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C7C21-6CD9-4937-B15B-1E446DF5D28D}">
      <dsp:nvSpPr>
        <dsp:cNvPr id="0" name=""/>
        <dsp:cNvSpPr/>
      </dsp:nvSpPr>
      <dsp:spPr>
        <a:xfrm>
          <a:off x="4624189" y="3639912"/>
          <a:ext cx="1547917" cy="100614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тренды</a:t>
          </a:r>
        </a:p>
      </dsp:txBody>
      <dsp:txXfrm>
        <a:off x="4673305" y="3689028"/>
        <a:ext cx="1449685" cy="907914"/>
      </dsp:txXfrm>
    </dsp:sp>
    <dsp:sp modelId="{5345F414-5FD1-4F18-9B8A-1B7BFC9EF224}">
      <dsp:nvSpPr>
        <dsp:cNvPr id="0" name=""/>
        <dsp:cNvSpPr/>
      </dsp:nvSpPr>
      <dsp:spPr>
        <a:xfrm>
          <a:off x="2203744" y="503493"/>
          <a:ext cx="4023723" cy="4023723"/>
        </a:xfrm>
        <a:custGeom>
          <a:avLst/>
          <a:gdLst/>
          <a:ahLst/>
          <a:cxnLst/>
          <a:rect l="0" t="0" r="0" b="0"/>
          <a:pathLst>
            <a:path>
              <a:moveTo>
                <a:pt x="2412440" y="3983440"/>
              </a:moveTo>
              <a:arcTo wR="2011861" hR="2011861" stAng="4710910" swAng="137818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E244E-FDDB-4D76-9AAB-E03B76F78972}">
      <dsp:nvSpPr>
        <dsp:cNvPr id="0" name=""/>
        <dsp:cNvSpPr/>
      </dsp:nvSpPr>
      <dsp:spPr>
        <a:xfrm>
          <a:off x="2259104" y="3639912"/>
          <a:ext cx="1547917" cy="100614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факторы</a:t>
          </a:r>
        </a:p>
      </dsp:txBody>
      <dsp:txXfrm>
        <a:off x="2308220" y="3689028"/>
        <a:ext cx="1449685" cy="907914"/>
      </dsp:txXfrm>
    </dsp:sp>
    <dsp:sp modelId="{635E8A1F-0225-4B3B-A758-A14A4D2FF4CB}">
      <dsp:nvSpPr>
        <dsp:cNvPr id="0" name=""/>
        <dsp:cNvSpPr/>
      </dsp:nvSpPr>
      <dsp:spPr>
        <a:xfrm>
          <a:off x="2203744" y="503493"/>
          <a:ext cx="4023723" cy="4023723"/>
        </a:xfrm>
        <a:custGeom>
          <a:avLst/>
          <a:gdLst/>
          <a:ahLst/>
          <a:cxnLst/>
          <a:rect l="0" t="0" r="0" b="0"/>
          <a:pathLst>
            <a:path>
              <a:moveTo>
                <a:pt x="336471" y="3125708"/>
              </a:moveTo>
              <a:arcTo wR="2011861" hR="2011861" stAng="8782975" swAng="219782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25E0E-7CEB-4DEC-AB28-5F05C078407F}">
      <dsp:nvSpPr>
        <dsp:cNvPr id="0" name=""/>
        <dsp:cNvSpPr/>
      </dsp:nvSpPr>
      <dsp:spPr>
        <a:xfrm>
          <a:off x="1528252" y="1390582"/>
          <a:ext cx="1547917" cy="10061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Сопоставление в динамике</a:t>
          </a:r>
        </a:p>
      </dsp:txBody>
      <dsp:txXfrm>
        <a:off x="1577368" y="1439698"/>
        <a:ext cx="1449685" cy="907914"/>
      </dsp:txXfrm>
    </dsp:sp>
    <dsp:sp modelId="{C93794E5-A091-4BDD-8E4A-27532B82C933}">
      <dsp:nvSpPr>
        <dsp:cNvPr id="0" name=""/>
        <dsp:cNvSpPr/>
      </dsp:nvSpPr>
      <dsp:spPr>
        <a:xfrm>
          <a:off x="2203744" y="503493"/>
          <a:ext cx="4023723" cy="4023723"/>
        </a:xfrm>
        <a:custGeom>
          <a:avLst/>
          <a:gdLst/>
          <a:ahLst/>
          <a:cxnLst/>
          <a:rect l="0" t="0" r="0" b="0"/>
          <a:pathLst>
            <a:path>
              <a:moveTo>
                <a:pt x="350275" y="877525"/>
              </a:moveTo>
              <a:arcTo wR="2011861" hR="2011861" stAng="12859241" swAng="196351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D86D-0226-44FD-865D-1AD455820A86}">
      <dsp:nvSpPr>
        <dsp:cNvPr id="0" name=""/>
        <dsp:cNvSpPr/>
      </dsp:nvSpPr>
      <dsp:spPr>
        <a:xfrm>
          <a:off x="3749318" y="904845"/>
          <a:ext cx="696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63" y="4572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9515" y="946928"/>
        <a:ext cx="36368" cy="7273"/>
      </dsp:txXfrm>
    </dsp:sp>
    <dsp:sp modelId="{F4BC5423-004C-469B-8702-C49BBE3D4B30}">
      <dsp:nvSpPr>
        <dsp:cNvPr id="0" name=""/>
        <dsp:cNvSpPr/>
      </dsp:nvSpPr>
      <dsp:spPr>
        <a:xfrm>
          <a:off x="588669" y="1830"/>
          <a:ext cx="3162448" cy="1897469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Минимальная корректировка показателей – добавить оценку </a:t>
          </a:r>
          <a:r>
            <a:rPr lang="ru-RU" sz="2000" kern="1200" dirty="0"/>
            <a:t>качества </a:t>
          </a:r>
          <a:r>
            <a:rPr lang="ru-RU" sz="2000" kern="1200" dirty="0" err="1" smtClean="0"/>
            <a:t>соц.исследования</a:t>
          </a:r>
          <a:endParaRPr lang="ru-RU" sz="2000" kern="1200" dirty="0"/>
        </a:p>
      </dsp:txBody>
      <dsp:txXfrm>
        <a:off x="588669" y="1830"/>
        <a:ext cx="3162448" cy="1897469"/>
      </dsp:txXfrm>
    </dsp:sp>
    <dsp:sp modelId="{5CB4E4AA-FC66-45BD-ABEF-A71ED0259914}">
      <dsp:nvSpPr>
        <dsp:cNvPr id="0" name=""/>
        <dsp:cNvSpPr/>
      </dsp:nvSpPr>
      <dsp:spPr>
        <a:xfrm>
          <a:off x="2169893" y="1897499"/>
          <a:ext cx="3889812" cy="696763"/>
        </a:xfrm>
        <a:custGeom>
          <a:avLst/>
          <a:gdLst/>
          <a:ahLst/>
          <a:cxnLst/>
          <a:rect l="0" t="0" r="0" b="0"/>
          <a:pathLst>
            <a:path>
              <a:moveTo>
                <a:pt x="3889812" y="0"/>
              </a:moveTo>
              <a:lnTo>
                <a:pt x="3889812" y="365481"/>
              </a:lnTo>
              <a:lnTo>
                <a:pt x="0" y="365481"/>
              </a:lnTo>
              <a:lnTo>
                <a:pt x="0" y="696763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15869" y="2242244"/>
        <a:ext cx="197861" cy="7273"/>
      </dsp:txXfrm>
    </dsp:sp>
    <dsp:sp modelId="{3E3A3C5F-E398-4D93-A812-B91CC0638DF3}">
      <dsp:nvSpPr>
        <dsp:cNvPr id="0" name=""/>
        <dsp:cNvSpPr/>
      </dsp:nvSpPr>
      <dsp:spPr>
        <a:xfrm>
          <a:off x="4478481" y="1830"/>
          <a:ext cx="3162448" cy="1897469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Методология сбора, анализа и </a:t>
          </a:r>
          <a:r>
            <a:rPr lang="ru-RU" sz="2000" kern="1200" dirty="0" smtClean="0"/>
            <a:t>представления данных разного типа</a:t>
          </a:r>
          <a:endParaRPr lang="ru-RU" sz="2000" kern="1200" dirty="0"/>
        </a:p>
      </dsp:txBody>
      <dsp:txXfrm>
        <a:off x="4478481" y="1830"/>
        <a:ext cx="3162448" cy="1897469"/>
      </dsp:txXfrm>
    </dsp:sp>
    <dsp:sp modelId="{02DDC230-04E0-4010-B6C8-D151A0E0D09B}">
      <dsp:nvSpPr>
        <dsp:cNvPr id="0" name=""/>
        <dsp:cNvSpPr/>
      </dsp:nvSpPr>
      <dsp:spPr>
        <a:xfrm>
          <a:off x="3749318" y="3529677"/>
          <a:ext cx="696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63" y="4572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9515" y="3571760"/>
        <a:ext cx="36368" cy="7273"/>
      </dsp:txXfrm>
    </dsp:sp>
    <dsp:sp modelId="{2FD90BF1-E45F-4CCA-A833-DE92ACF52878}">
      <dsp:nvSpPr>
        <dsp:cNvPr id="0" name=""/>
        <dsp:cNvSpPr/>
      </dsp:nvSpPr>
      <dsp:spPr>
        <a:xfrm>
          <a:off x="588669" y="2626663"/>
          <a:ext cx="3162448" cy="1897469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Решения по дизайну и единым подходам к конструированию региональных и муниципальных докладов</a:t>
          </a:r>
        </a:p>
      </dsp:txBody>
      <dsp:txXfrm>
        <a:off x="588669" y="2626663"/>
        <a:ext cx="3162448" cy="1897469"/>
      </dsp:txXfrm>
    </dsp:sp>
    <dsp:sp modelId="{E0F428E5-0DC8-4AE0-BD27-CB99488CE435}">
      <dsp:nvSpPr>
        <dsp:cNvPr id="0" name=""/>
        <dsp:cNvSpPr/>
      </dsp:nvSpPr>
      <dsp:spPr>
        <a:xfrm>
          <a:off x="4478481" y="2626663"/>
          <a:ext cx="3162448" cy="1897469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Формирование </a:t>
          </a:r>
          <a:r>
            <a:rPr lang="ru-RU" sz="2000" kern="1200"/>
            <a:t>региональных </a:t>
          </a:r>
          <a:r>
            <a:rPr lang="ru-RU" sz="2000" kern="1200" smtClean="0"/>
            <a:t>аналитических команд </a:t>
          </a:r>
          <a:r>
            <a:rPr lang="ru-RU" sz="2000" kern="1200" dirty="0"/>
            <a:t>и межрегионального консорциума</a:t>
          </a:r>
        </a:p>
      </dsp:txBody>
      <dsp:txXfrm>
        <a:off x="4478481" y="2626663"/>
        <a:ext cx="3162448" cy="189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BA16E-410E-4FAB-9966-22806ECC82A9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B73F-1CAF-4F36-89D5-1D7D32955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0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859E-9F83-422B-8021-17DAEE4DC868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DDF6-0D31-49FA-9375-7BB1D86A61AF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6867-F5DA-45E1-B8E2-826BE9DF6598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5023-1BA0-45DB-9C8A-A3FC0BBFD0D7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9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F726-3E10-4332-B282-E21F65BE2236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A493-75AD-40AC-94CB-25D126587886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7C21-4101-4451-8404-EFF2C55BA651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484A-21C5-456E-A35A-53CA13699DBB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A0F7-1C9A-4B81-97A3-5C2152369E71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8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A279-6B89-4508-A641-E474CEA5AA3C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3E28-3EE2-41FB-8FEE-B591065610EF}" type="datetime1">
              <a:rPr lang="en-US" smtClean="0"/>
              <a:pPr>
                <a:defRPr/>
              </a:pPr>
              <a:t>4/26/2016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5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C082681-DB0E-42A9-B932-57CBB82F10B1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2066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yriad Pro Semibold"/>
                <a:ea typeface="ＭＳ Ｐゴシック"/>
                <a:cs typeface="ＭＳ Ｐゴシック"/>
              </a:rPr>
              <a:t>"Умное управление: формирование культуры аналитики на региональном уровне"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473278"/>
            <a:ext cx="6400800" cy="9080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/>
                <a:cs typeface="Cambria"/>
              </a:rPr>
              <a:t>Ярославль 2016</a:t>
            </a:r>
            <a:endParaRPr lang="ru-RU" sz="1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ambria"/>
              <a:cs typeface="Cambria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2016</a:t>
            </a: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www.hse.ru</a:t>
            </a: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 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2552328" cy="2126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72076"/>
            <a:ext cx="2917662" cy="19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105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2016</a:t>
            </a:r>
            <a:endParaRPr kumimoji="1" lang="ru-RU" sz="105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Выводы по результатам анализа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z="1800" smtClean="0"/>
              <a:pPr>
                <a:defRPr/>
              </a:pPr>
              <a:t>10</a:t>
            </a:fld>
            <a:endParaRPr lang="en-US" sz="180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8503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690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2016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Пять аналитических опор</a:t>
            </a:r>
            <a:endParaRPr lang="en-US" sz="4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836018"/>
              </p:ext>
            </p:extLst>
          </p:nvPr>
        </p:nvGraphicFramePr>
        <p:xfrm>
          <a:off x="255588" y="1412776"/>
          <a:ext cx="8431212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703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2015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Место оценки качества в аналитике</a:t>
            </a:r>
            <a:endParaRPr lang="en-US" sz="4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/>
              <a:t>Без данных об образовательных достижениях невозможно оценить результативность и эффективность</a:t>
            </a:r>
          </a:p>
          <a:p>
            <a:pPr algn="just"/>
            <a:r>
              <a:rPr lang="ru-RU" sz="2800" b="1" dirty="0" smtClean="0"/>
              <a:t>Нельзя анализировать образовательные достижения вне контекста</a:t>
            </a:r>
          </a:p>
          <a:p>
            <a:pPr algn="just"/>
            <a:r>
              <a:rPr lang="ru-RU" sz="2800" b="1" dirty="0" smtClean="0"/>
              <a:t>Важно оценивать не только результаты,  но и эффекты</a:t>
            </a:r>
          </a:p>
          <a:p>
            <a:pPr algn="just"/>
            <a:r>
              <a:rPr lang="ru-RU" sz="2800" b="1" dirty="0" smtClean="0"/>
              <a:t>Ключевая задача управленцев – оценка факторов, влияющих на образовательные достижения и представление результатов общественности и разным целевым группам</a:t>
            </a:r>
          </a:p>
        </p:txBody>
      </p:sp>
    </p:spTree>
    <p:extLst>
      <p:ext uri="{BB962C8B-B14F-4D97-AF65-F5344CB8AC3E}">
        <p14:creationId xmlns:p14="http://schemas.microsoft.com/office/powerpoint/2010/main" val="272694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2015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Портал «Атлас регионов Российской Федерации» как инструмент информационно-аналитической </a:t>
            </a: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поддержки (</a:t>
            </a:r>
            <a:r>
              <a:rPr lang="ru-RU" sz="2000" b="1" smtClean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в партнерстве с ИД ЭКСМО)</a:t>
            </a:r>
            <a:endParaRPr lang="en-US" sz="2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373460"/>
            <a:ext cx="3600400" cy="2203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14" y="4077072"/>
            <a:ext cx="3674176" cy="19017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014" y="1373460"/>
            <a:ext cx="2404770" cy="399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Группировки по контекстам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88" y="3577125"/>
            <a:ext cx="2372196" cy="499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Прогнозирование, в </a:t>
            </a:r>
            <a:r>
              <a:rPr lang="ru-RU" sz="1400" b="1" dirty="0" err="1">
                <a:solidFill>
                  <a:schemeClr val="tx1"/>
                </a:solidFill>
              </a:rPr>
              <a:t>т.ч</a:t>
            </a:r>
            <a:r>
              <a:rPr lang="ru-RU" sz="1400" b="1" dirty="0">
                <a:solidFill>
                  <a:schemeClr val="tx1"/>
                </a:solidFill>
              </a:rPr>
              <a:t>. ресурсных потребностей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55" y="1573138"/>
            <a:ext cx="3894734" cy="1826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36096" y="1373460"/>
            <a:ext cx="2520280" cy="399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Анализ по разным основаниям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473" y="4067980"/>
            <a:ext cx="3763916" cy="208537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36096" y="3577125"/>
            <a:ext cx="2592288" cy="554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Межрегиональные и межмуниципальные сопоставления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68608" y="3440737"/>
            <a:ext cx="2326663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/>
              <a:t>http://atlas.hse.ru/ </a:t>
            </a:r>
          </a:p>
        </p:txBody>
      </p:sp>
    </p:spTree>
    <p:extLst>
      <p:ext uri="{BB962C8B-B14F-4D97-AF65-F5344CB8AC3E}">
        <p14:creationId xmlns:p14="http://schemas.microsoft.com/office/powerpoint/2010/main" val="345650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2015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План действий для развития мониторинга системы образования</a:t>
            </a:r>
            <a:endParaRPr lang="en-US" sz="2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6464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43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2015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Закон об образовании №273-ФЗ, статья 97</a:t>
            </a:r>
            <a:endParaRPr lang="en-US" sz="4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Часть </a:t>
            </a:r>
            <a:r>
              <a:rPr lang="ru-RU" sz="2400" b="1" dirty="0"/>
              <a:t>3.</a:t>
            </a:r>
            <a:r>
              <a:rPr lang="ru-RU" sz="2400" dirty="0"/>
              <a:t> Мониторинг системы образования представляет собой систематическое стандартизированное </a:t>
            </a:r>
            <a:r>
              <a:rPr lang="ru-RU" sz="2400" b="1" dirty="0">
                <a:solidFill>
                  <a:srgbClr val="FF0000"/>
                </a:solidFill>
              </a:rPr>
              <a:t>наблюдение за состоянием образования и динамикой изменений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его результатов, условиями осуществления образовательной деятельности, контингентом обучающихся, учебными и </a:t>
            </a:r>
            <a:r>
              <a:rPr lang="ru-RU" sz="2400" dirty="0" err="1"/>
              <a:t>внеучебными</a:t>
            </a:r>
            <a:r>
              <a:rPr lang="ru-RU" sz="2400" dirty="0"/>
              <a:t> достижениями обучающихся, профессиональными достижениями выпускников организаций, осуществляющих образовательную деятельность, состоянием сети организаций, осуществляющих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67042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105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2016</a:t>
            </a:r>
            <a:endParaRPr kumimoji="1" lang="ru-RU" sz="105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4"/>
            <a:ext cx="7172639" cy="4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Аналитика в региональных докладах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МСО - 1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z="1800" smtClean="0"/>
              <a:pPr>
                <a:defRPr/>
              </a:pPr>
              <a:t>3</a:t>
            </a:fld>
            <a:endParaRPr lang="en-US" sz="180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025890"/>
              </p:ext>
            </p:extLst>
          </p:nvPr>
        </p:nvGraphicFramePr>
        <p:xfrm>
          <a:off x="827584" y="1484784"/>
          <a:ext cx="7859216" cy="493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35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105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2016</a:t>
            </a:r>
            <a:endParaRPr kumimoji="1" lang="ru-RU" sz="105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4"/>
            <a:ext cx="7172639" cy="4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FF"/>
                </a:solidFill>
                <a:latin typeface="Arial" charset="0"/>
                <a:ea typeface="ＭＳ Ｐゴシック"/>
              </a:rPr>
              <a:t>Аналитика в региональных докладах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/>
              </a:rPr>
              <a:t> </a:t>
            </a:r>
            <a:r>
              <a:rPr lang="ru-RU" sz="3600" b="1" dirty="0">
                <a:solidFill>
                  <a:srgbClr val="FFFFFF"/>
                </a:solidFill>
                <a:latin typeface="Arial" charset="0"/>
                <a:ea typeface="ＭＳ Ｐゴシック"/>
              </a:rPr>
              <a:t>МСО - </a:t>
            </a:r>
            <a:r>
              <a:rPr lang="ru-RU" sz="36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2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z="1800" smtClean="0"/>
              <a:pPr>
                <a:defRPr/>
              </a:pPr>
              <a:t>4</a:t>
            </a:fld>
            <a:endParaRPr lang="en-US" sz="180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673287"/>
              </p:ext>
            </p:extLst>
          </p:nvPr>
        </p:nvGraphicFramePr>
        <p:xfrm>
          <a:off x="1043607" y="1628801"/>
          <a:ext cx="6257305" cy="396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646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2016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Факты и следствия</a:t>
            </a:r>
            <a:endParaRPr lang="en-US" sz="4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1230" y="1412776"/>
            <a:ext cx="5873595" cy="489654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0" y="1412776"/>
            <a:ext cx="2843808" cy="5002312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Анализ ФЦПРО 2011-2015 годы:</a:t>
            </a:r>
          </a:p>
          <a:p>
            <a:pPr algn="just"/>
            <a:r>
              <a:rPr lang="ru-RU" sz="1600" dirty="0"/>
              <a:t>Факт: знаем число </a:t>
            </a:r>
            <a:r>
              <a:rPr lang="ru-RU" sz="1600" dirty="0" err="1"/>
              <a:t>стажировочных</a:t>
            </a:r>
            <a:r>
              <a:rPr lang="ru-RU" sz="1600" dirty="0"/>
              <a:t> площадок, обученных учителей</a:t>
            </a:r>
          </a:p>
          <a:p>
            <a:pPr algn="just"/>
            <a:r>
              <a:rPr lang="ru-RU" sz="1600" dirty="0"/>
              <a:t>Не знаем – об эффектах на региональном уровне 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989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2015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Посылы и направления</a:t>
            </a:r>
            <a:endParaRPr lang="en-US" sz="4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365250"/>
            <a:ext cx="6060989" cy="5049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93" y="2348880"/>
            <a:ext cx="2895851" cy="20606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365250"/>
            <a:ext cx="6048672" cy="6955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Отношение потерянного контингента СПО и выпускников 11 классов в 2015 году к численности выпускников 9 класса 2013 года</a:t>
            </a:r>
          </a:p>
        </p:txBody>
      </p:sp>
    </p:spTree>
    <p:extLst>
      <p:ext uri="{BB962C8B-B14F-4D97-AF65-F5344CB8AC3E}">
        <p14:creationId xmlns:p14="http://schemas.microsoft.com/office/powerpoint/2010/main" val="46810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2015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Временная динамика и борьба с мифологией</a:t>
            </a:r>
            <a:endParaRPr lang="en-US" sz="4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668123"/>
              </p:ext>
            </p:extLst>
          </p:nvPr>
        </p:nvGraphicFramePr>
        <p:xfrm>
          <a:off x="255588" y="1628800"/>
          <a:ext cx="4319845" cy="490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90419" y="1988840"/>
            <a:ext cx="3456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</a:rPr>
              <a:t>Доля работников моложе 35 лет на протяжении 5 лет оставалась практически неизменной. А вот доля пенсионеров постоянно росла, преимущественно – за счет доли работников старше 35 лет</a:t>
            </a:r>
          </a:p>
        </p:txBody>
      </p:sp>
    </p:spTree>
    <p:extLst>
      <p:ext uri="{BB962C8B-B14F-4D97-AF65-F5344CB8AC3E}">
        <p14:creationId xmlns:p14="http://schemas.microsoft.com/office/powerpoint/2010/main" val="83631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2015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Данные и прогнозы</a:t>
            </a:r>
            <a:endParaRPr lang="en-US" sz="4000" b="1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162034"/>
              </p:ext>
            </p:extLst>
          </p:nvPr>
        </p:nvGraphicFramePr>
        <p:xfrm>
          <a:off x="611560" y="1484784"/>
          <a:ext cx="49685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трелка влево 1"/>
          <p:cNvSpPr/>
          <p:nvPr/>
        </p:nvSpPr>
        <p:spPr>
          <a:xfrm>
            <a:off x="5652120" y="1556792"/>
            <a:ext cx="3384376" cy="468052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согласно дорожным картам субъектов до 2018 года включительно будет введено еще 835 тысяч мест. Как раз после этого численность когорты начинает падать.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157192"/>
            <a:ext cx="4475517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Число дошкольных образовательных организаций уменьшилось, но, по большей части, за счет укрупнения и включения в комплексы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4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105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2016</a:t>
            </a:r>
            <a:endParaRPr kumimoji="1" lang="ru-RU" sz="105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7263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103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sz="280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Выводы по результатам анализа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0188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z="1800" smtClean="0"/>
              <a:pPr>
                <a:defRPr/>
              </a:pPr>
              <a:t>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811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538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"Умное управление: формирование культуры аналитики на региональном уровне"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по результатам анализа</vt:lpstr>
      <vt:lpstr>Выводы по результатам анализа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Баринов</dc:creator>
  <cp:lastModifiedBy>frumin</cp:lastModifiedBy>
  <cp:revision>114</cp:revision>
  <dcterms:created xsi:type="dcterms:W3CDTF">2014-11-10T17:08:50Z</dcterms:created>
  <dcterms:modified xsi:type="dcterms:W3CDTF">2016-04-26T07:06:29Z</dcterms:modified>
</cp:coreProperties>
</file>