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5"/>
  </p:notesMasterIdLst>
  <p:handoutMasterIdLst>
    <p:handoutMasterId r:id="rId6"/>
  </p:handoutMasterIdLst>
  <p:sldIdLst>
    <p:sldId id="374" r:id="rId2"/>
    <p:sldId id="342" r:id="rId3"/>
    <p:sldId id="344" r:id="rId4"/>
  </p:sldIdLst>
  <p:sldSz cx="9144000" cy="6858000" type="screen4x3"/>
  <p:notesSz cx="9144000" cy="6858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70" autoAdjust="0"/>
  </p:normalViewPr>
  <p:slideViewPr>
    <p:cSldViewPr>
      <p:cViewPr varScale="1">
        <p:scale>
          <a:sx n="100" d="100"/>
          <a:sy n="100" d="100"/>
        </p:scale>
        <p:origin x="3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07CA78-8FDF-4306-B6BF-2E1C5AC2DA67}" type="datetimeFigureOut">
              <a:rPr lang="ru-RU"/>
              <a:pPr>
                <a:defRPr/>
              </a:pPr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9F09330-CC8E-4F6F-87BD-D169B38495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79269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ru-RU"/>
              <a:t>ПРОФЕССИОНАЛЬНЫЙ СТАНДАРТ ПЕДАГОГА как инструмент развития РСО: Цели, задачи и этапы внедрения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9B4B55-8B1C-4F69-A6C7-A8D3008B375E}" type="datetimeFigureOut">
              <a:rPr lang="ru-RU"/>
              <a:pPr>
                <a:defRPr/>
              </a:pPr>
              <a:t>25.04.2015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AFDEA90-EC2C-4BAD-B58D-578B42B11A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00949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E809-E3BB-4918-AE05-3984B58CA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73D86-7883-45FC-91E7-F06636EF8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55F7-0F7C-4EA0-9ED5-A7BBB4425E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72A9F-7AF0-4E04-ADB3-8D171310E4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860B-8682-4373-8EF1-0BEB34178F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7F30-98DD-41D4-A435-3BDA242A8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36108-A606-42A9-A226-1B8467A92D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FCF7-9AB9-44F4-8A6A-10CB4766AA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F3E3E-709A-447A-8E91-8F5859FE2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C8C21-DA96-44F0-9E15-562E6BA359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8AD7F-5D9D-449A-AE71-71295847E1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44412E-D60B-462F-8563-ED16E42A9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2173288"/>
            <a:ext cx="8280400" cy="4392612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sz="2800" b="1" i="1" kern="1200" dirty="0" smtClean="0">
                <a:solidFill>
                  <a:srgbClr val="006666">
                    <a:lumMod val="75000"/>
                  </a:srgbClr>
                </a:solidFill>
              </a:rPr>
              <a:t>__________________________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1800"/>
              </a:spcBef>
              <a:buFont typeface="Wingdings" pitchFamily="2" charset="2"/>
              <a:buNone/>
              <a:defRPr/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Руководители–модераторы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>
              <a:defRPr/>
            </a:pPr>
            <a:r>
              <a:rPr lang="ru-RU" sz="1800" b="1" dirty="0" smtClean="0"/>
              <a:t>Рожков Артемий Игоревич </a:t>
            </a:r>
          </a:p>
          <a:p>
            <a:pPr>
              <a:defRPr/>
            </a:pPr>
            <a:r>
              <a:rPr lang="ru-RU" sz="1800" b="1" dirty="0" smtClean="0"/>
              <a:t>Матвеев Виталий Юрьевич</a:t>
            </a:r>
            <a:endParaRPr lang="ru-RU" sz="1800" dirty="0" smtClean="0"/>
          </a:p>
        </p:txBody>
      </p:sp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1331640" y="1484784"/>
            <a:ext cx="7313612" cy="1143000"/>
          </a:xfrm>
        </p:spPr>
        <p:txBody>
          <a:bodyPr/>
          <a:lstStyle/>
          <a:p>
            <a:r>
              <a:rPr lang="ru-RU" altLang="ru-RU" sz="3200" dirty="0" smtClean="0">
                <a:solidFill>
                  <a:srgbClr val="006666"/>
                </a:solidFill>
              </a:rPr>
              <a:t>Секция «Совершенствование нормативно-правового регулирования сферы профессионального образования»</a:t>
            </a:r>
            <a:endParaRPr lang="ru-RU" altLang="ru-RU" sz="3200" dirty="0" smtClean="0"/>
          </a:p>
        </p:txBody>
      </p:sp>
      <p:pic>
        <p:nvPicPr>
          <p:cNvPr id="59394" name="Picture 2" descr="&amp;Kcy;&amp;ocy;&amp;mcy;&amp;acy;&amp;ncy;&amp;dcy;&amp;acy; &amp;dcy;&amp;iecy;&amp;lcy;&amp;ocy;&amp;vcy;&amp;ycy;&amp;khcy; &amp;lcy;&amp;yucy;&amp;dcy;&amp;iecy;&amp;jcy; &amp;zcy;&amp;acy; &amp;rcy;&amp;acy;&amp;bcy;&amp;ocy;&amp;tcy;&amp;ocy;&amp;jcy; &amp;vcy; &amp;ocy;&amp;fcy;&amp;icy;&amp;scy;&amp;iecy;; &amp;fcy;&amp;ocy;&amp;tcy;&amp;ocy; 3145996, &amp;fcy;&amp;ocy;&amp;tcy;&amp;ocy;&amp;gcy;&amp;rcy;&amp;acy;&amp;fcy; Andres Rodriguez. &amp;Fcy;&amp;ocy;&amp;tcy;&amp;ocy;&amp;bcy;&amp;acy;&amp;ncy;&amp;kcy; &amp;Lcy;&amp;ocy;&amp;rcy;&amp;icy; - &amp;Pcy;&amp;rcy;&amp;ocy;&amp;dcy;&amp;acy;&amp;zhcy;&amp;acy; &amp;fcy;&amp;ocy;&amp;tcy;&amp;ocy;&amp;gcy;&amp;rcy;&amp;acy;&amp;fcy;&amp;icy;&amp;jcy;, &amp;icy;&amp;lcy;&amp;lcy;&amp;yucy;&amp;scy;&amp;tcy;&amp;rcy;&amp;acy;&amp;ts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035" y="4693979"/>
            <a:ext cx="2880320" cy="18722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755650" y="301625"/>
            <a:ext cx="7927975" cy="1143000"/>
          </a:xfrm>
        </p:spPr>
        <p:txBody>
          <a:bodyPr/>
          <a:lstStyle/>
          <a:p>
            <a:r>
              <a:rPr lang="ru-RU" altLang="ru-RU" smtClean="0"/>
              <a:t>В сфере интересов секции следующие вопросы:</a:t>
            </a: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062038" y="2060575"/>
            <a:ext cx="7313612" cy="4114800"/>
          </a:xfrm>
        </p:spPr>
        <p:txBody>
          <a:bodyPr/>
          <a:lstStyle/>
          <a:p>
            <a:r>
              <a:rPr lang="ru-RU" altLang="ru-RU" sz="2800" dirty="0" smtClean="0"/>
              <a:t>Проблемы правового регулирования системы среднего профессионального образования</a:t>
            </a:r>
          </a:p>
          <a:p>
            <a:endParaRPr lang="ru-RU" altLang="ru-RU" sz="2800" dirty="0" smtClean="0"/>
          </a:p>
          <a:p>
            <a:r>
              <a:rPr lang="ru-RU" altLang="ru-RU" sz="2800" dirty="0" smtClean="0"/>
              <a:t>Сетевая форма реализации образовательных программ</a:t>
            </a:r>
          </a:p>
          <a:p>
            <a:endParaRPr lang="ru-RU" altLang="ru-RU" sz="2800" dirty="0" smtClean="0"/>
          </a:p>
          <a:p>
            <a:r>
              <a:rPr lang="ru-RU" altLang="ru-RU" sz="2800" dirty="0" smtClean="0"/>
              <a:t>Вопросы лицензирования и государственной аккредитации </a:t>
            </a:r>
          </a:p>
        </p:txBody>
      </p:sp>
      <p:pic>
        <p:nvPicPr>
          <p:cNvPr id="5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01625"/>
            <a:ext cx="1989459" cy="19894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331913" y="333375"/>
            <a:ext cx="6867525" cy="1727200"/>
          </a:xfrm>
        </p:spPr>
        <p:txBody>
          <a:bodyPr/>
          <a:lstStyle/>
          <a:p>
            <a:r>
              <a:rPr lang="ru-RU" altLang="ru-RU" dirty="0" smtClean="0"/>
              <a:t>Считаем необходимым обратить внимание на следующие проблемы: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971550" y="2254250"/>
            <a:ext cx="7313613" cy="43211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altLang="ru-RU" sz="2200" dirty="0" smtClean="0"/>
              <a:t>Государственная аккредитация специальностей с связи с изменением компоновки УГС;</a:t>
            </a:r>
          </a:p>
          <a:p>
            <a:pPr marL="0" indent="0">
              <a:spcBef>
                <a:spcPct val="0"/>
              </a:spcBef>
              <a:buNone/>
            </a:pPr>
            <a:endParaRPr lang="ru-RU" altLang="ru-RU" sz="2200" dirty="0" smtClean="0"/>
          </a:p>
          <a:p>
            <a:pPr>
              <a:spcBef>
                <a:spcPct val="0"/>
              </a:spcBef>
            </a:pPr>
            <a:r>
              <a:rPr lang="ru-RU" altLang="ru-RU" sz="2200" dirty="0" smtClean="0"/>
              <a:t>Реализация образовательных программ на базе предприятий и иных организаций;</a:t>
            </a:r>
          </a:p>
          <a:p>
            <a:pPr marL="0" indent="0">
              <a:spcBef>
                <a:spcPct val="0"/>
              </a:spcBef>
              <a:buNone/>
            </a:pPr>
            <a:endParaRPr lang="ru-RU" altLang="ru-RU" sz="2200" dirty="0" smtClean="0"/>
          </a:p>
          <a:p>
            <a:pPr>
              <a:spcBef>
                <a:spcPct val="0"/>
              </a:spcBef>
            </a:pPr>
            <a:r>
              <a:rPr lang="ru-RU" altLang="ru-RU" sz="2200" dirty="0" smtClean="0"/>
              <a:t>Лицензирование образовательной деятельности при реализации образовательных программ в сетевой форме.</a:t>
            </a:r>
          </a:p>
        </p:txBody>
      </p:sp>
      <p:pic>
        <p:nvPicPr>
          <p:cNvPr id="5" name="Picture 4" descr="http://aktualizer.ru/wp-content/uploads/2011/12/kak_vibr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548" y="476672"/>
            <a:ext cx="1944440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1864</TotalTime>
  <Words>81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Wingdings</vt:lpstr>
      <vt:lpstr>Затмение</vt:lpstr>
      <vt:lpstr>Секция «Совершенствование нормативно-правового регулирования сферы профессионального образования»</vt:lpstr>
      <vt:lpstr>В сфере интересов секции следующие вопросы:</vt:lpstr>
      <vt:lpstr>Считаем необходимым обратить внимание на следующие проблемы:</vt:lpstr>
    </vt:vector>
  </TitlesOfParts>
  <Company>МСГИ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</dc:creator>
  <cp:lastModifiedBy>KZC</cp:lastModifiedBy>
  <cp:revision>116</cp:revision>
  <cp:lastPrinted>2014-12-05T11:53:06Z</cp:lastPrinted>
  <dcterms:created xsi:type="dcterms:W3CDTF">2005-04-23T15:05:53Z</dcterms:created>
  <dcterms:modified xsi:type="dcterms:W3CDTF">2015-04-25T07:13:03Z</dcterms:modified>
</cp:coreProperties>
</file>