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5"/>
  </p:notesMasterIdLst>
  <p:handoutMasterIdLst>
    <p:handoutMasterId r:id="rId6"/>
  </p:handoutMasterIdLst>
  <p:sldIdLst>
    <p:sldId id="374" r:id="rId2"/>
    <p:sldId id="342" r:id="rId3"/>
    <p:sldId id="344" r:id="rId4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0" autoAdjust="0"/>
  </p:normalViewPr>
  <p:slideViewPr>
    <p:cSldViewPr>
      <p:cViewPr varScale="1">
        <p:scale>
          <a:sx n="100" d="100"/>
          <a:sy n="100" d="100"/>
        </p:scale>
        <p:origin x="3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25.04.2015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173288"/>
            <a:ext cx="8280400" cy="4392612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i="1" kern="1200" dirty="0" smtClean="0">
                <a:solidFill>
                  <a:srgbClr val="006666">
                    <a:lumMod val="75000"/>
                  </a:srgbClr>
                </a:solidFill>
              </a:rPr>
              <a:t>__________________________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1800"/>
              </a:spcBef>
              <a:buFont typeface="Wingdings" pitchFamily="2" charset="2"/>
              <a:buNone/>
              <a:defRPr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Руководители–модераторы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>
              <a:defRPr/>
            </a:pPr>
            <a:r>
              <a:rPr lang="ru-RU" sz="1800" b="1" dirty="0" smtClean="0"/>
              <a:t>Рожков Артемий Игоревич </a:t>
            </a:r>
          </a:p>
          <a:p>
            <a:pPr>
              <a:defRPr/>
            </a:pPr>
            <a:r>
              <a:rPr lang="ru-RU" sz="1800" b="1" dirty="0" smtClean="0"/>
              <a:t>Матвеев Виталий Юрьевич</a:t>
            </a:r>
            <a:endParaRPr lang="ru-RU" sz="1800" dirty="0" smtClean="0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1331640" y="1484784"/>
            <a:ext cx="7313612" cy="1143000"/>
          </a:xfrm>
        </p:spPr>
        <p:txBody>
          <a:bodyPr/>
          <a:lstStyle/>
          <a:p>
            <a:r>
              <a:rPr lang="ru-RU" altLang="ru-RU" sz="3200" dirty="0" smtClean="0">
                <a:solidFill>
                  <a:srgbClr val="006666"/>
                </a:solidFill>
              </a:rPr>
              <a:t>Секция «Совершенствование нормативно-правового регулирования сферы профессионального образования»</a:t>
            </a:r>
            <a:endParaRPr lang="ru-RU" altLang="ru-RU" sz="3200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035" y="4693979"/>
            <a:ext cx="2880320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r>
              <a:rPr lang="ru-RU" altLang="ru-RU" smtClean="0"/>
              <a:t>В сфере интересов секции следующие вопросы: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2038" y="2060575"/>
            <a:ext cx="7313612" cy="4114800"/>
          </a:xfrm>
        </p:spPr>
        <p:txBody>
          <a:bodyPr/>
          <a:lstStyle/>
          <a:p>
            <a:r>
              <a:rPr lang="ru-RU" altLang="ru-RU" sz="2800" dirty="0" smtClean="0"/>
              <a:t>Проблемы правового регулирования системы среднего профессионального образования</a:t>
            </a:r>
          </a:p>
          <a:p>
            <a:endParaRPr lang="ru-RU" altLang="ru-RU" sz="2800" dirty="0" smtClean="0"/>
          </a:p>
          <a:p>
            <a:r>
              <a:rPr lang="ru-RU" altLang="ru-RU" sz="2800" dirty="0" smtClean="0"/>
              <a:t>Сетевая форма реализации образовательных программ</a:t>
            </a:r>
          </a:p>
          <a:p>
            <a:endParaRPr lang="ru-RU" altLang="ru-RU" sz="2800" dirty="0" smtClean="0"/>
          </a:p>
          <a:p>
            <a:r>
              <a:rPr lang="ru-RU" altLang="ru-RU" sz="2800" dirty="0" smtClean="0"/>
              <a:t>Вопросы лицензирования и государственной аккредитации </a:t>
            </a:r>
          </a:p>
        </p:txBody>
      </p:sp>
      <p:pic>
        <p:nvPicPr>
          <p:cNvPr id="5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1625"/>
            <a:ext cx="1989459" cy="1989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331913" y="333375"/>
            <a:ext cx="6867525" cy="1727200"/>
          </a:xfrm>
        </p:spPr>
        <p:txBody>
          <a:bodyPr/>
          <a:lstStyle/>
          <a:p>
            <a:r>
              <a:rPr lang="ru-RU" altLang="ru-RU" dirty="0" smtClean="0"/>
              <a:t>Считаем необходимым обратить внимание на следующие проблемы: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971550" y="2254250"/>
            <a:ext cx="7313613" cy="43211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200" dirty="0" smtClean="0"/>
              <a:t>Государственная аккредитация специальностей с связи с изменением компоновки УГС;</a:t>
            </a:r>
          </a:p>
          <a:p>
            <a:pPr marL="0" indent="0">
              <a:spcBef>
                <a:spcPct val="0"/>
              </a:spcBef>
              <a:buNone/>
            </a:pPr>
            <a:endParaRPr lang="ru-RU" altLang="ru-RU" sz="2200" dirty="0" smtClean="0"/>
          </a:p>
          <a:p>
            <a:pPr>
              <a:spcBef>
                <a:spcPct val="0"/>
              </a:spcBef>
            </a:pPr>
            <a:r>
              <a:rPr lang="ru-RU" altLang="ru-RU" sz="2200" dirty="0" smtClean="0"/>
              <a:t>Реализация образовательных программ на базе предприятий и иных организаций;</a:t>
            </a:r>
          </a:p>
          <a:p>
            <a:pPr marL="0" indent="0">
              <a:spcBef>
                <a:spcPct val="0"/>
              </a:spcBef>
              <a:buNone/>
            </a:pPr>
            <a:endParaRPr lang="ru-RU" altLang="ru-RU" sz="2200" dirty="0" smtClean="0"/>
          </a:p>
          <a:p>
            <a:pPr>
              <a:spcBef>
                <a:spcPct val="0"/>
              </a:spcBef>
            </a:pPr>
            <a:r>
              <a:rPr lang="ru-RU" altLang="ru-RU" sz="2200" dirty="0" smtClean="0"/>
              <a:t>Лицензирование образовательной деятельности при реализации образовательных программ в сетевой форме.</a:t>
            </a:r>
          </a:p>
        </p:txBody>
      </p:sp>
      <p:pic>
        <p:nvPicPr>
          <p:cNvPr id="5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548" y="476672"/>
            <a:ext cx="1944440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1864</TotalTime>
  <Words>81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</vt:lpstr>
      <vt:lpstr>Затмение</vt:lpstr>
      <vt:lpstr>Секция «Совершенствование нормативно-правового регулирования сферы профессионального образования»</vt:lpstr>
      <vt:lpstr>В сфере интересов секции следующие вопросы:</vt:lpstr>
      <vt:lpstr>Считаем необходимым обратить внимание на следующие проблемы:</vt:lpstr>
    </vt:vector>
  </TitlesOfParts>
  <Company>МСГИ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KZC</cp:lastModifiedBy>
  <cp:revision>116</cp:revision>
  <cp:lastPrinted>2014-12-05T11:53:06Z</cp:lastPrinted>
  <dcterms:created xsi:type="dcterms:W3CDTF">2005-04-23T15:05:53Z</dcterms:created>
  <dcterms:modified xsi:type="dcterms:W3CDTF">2015-04-25T07:13:03Z</dcterms:modified>
</cp:coreProperties>
</file>