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81" r:id="rId3"/>
    <p:sldId id="264" r:id="rId4"/>
    <p:sldId id="303" r:id="rId5"/>
    <p:sldId id="287" r:id="rId6"/>
    <p:sldId id="298" r:id="rId7"/>
    <p:sldId id="299" r:id="rId8"/>
    <p:sldId id="300" r:id="rId9"/>
    <p:sldId id="301" r:id="rId10"/>
    <p:sldId id="302" r:id="rId11"/>
    <p:sldId id="283" r:id="rId12"/>
    <p:sldId id="28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80011"/>
    <a:srgbClr val="0033CC"/>
    <a:srgbClr val="003300"/>
    <a:srgbClr val="000099"/>
    <a:srgbClr val="3A000B"/>
    <a:srgbClr val="A50021"/>
    <a:srgbClr val="800000"/>
    <a:srgbClr val="FF0000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0" autoAdjust="0"/>
  </p:normalViewPr>
  <p:slideViewPr>
    <p:cSldViewPr showGuides="1"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C4711-70CC-4D84-B903-C7F9A2C6CEE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80B09-2353-412B-AF4D-C17BC17C9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95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0B09-2353-412B-AF4D-C17BC17C9F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41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87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659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21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73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53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47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66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717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547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24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7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D8AF-B655-473A-AAE5-2137A8DDE7E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742E-EC43-4097-A3B7-AE4B1C9A2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30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Удинцева Т.А\Фон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53" y="908720"/>
            <a:ext cx="1892300" cy="180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527736"/>
            <a:ext cx="828092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РЕАЛИЗАЦИЯ</a:t>
            </a:r>
            <a:r>
              <a:rPr lang="en-US" sz="3600" b="1" i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 </a:t>
            </a:r>
            <a:r>
              <a:rPr lang="ru-RU" sz="3600" b="1" i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ПРОЕКТА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«</a:t>
            </a:r>
            <a:r>
              <a:rPr lang="ru-RU" sz="3600" b="1" cap="all" dirty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ЛАБОРАТОРИЯ ПРОФЕССИЙ»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2004" y="40474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</a:rPr>
              <a:t>город Нижний Тагил</a:t>
            </a:r>
            <a:endParaRPr lang="ru-RU" sz="24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anose="02050604050505020204" pitchFamily="18" charset="0"/>
            </a:endParaRPr>
          </a:p>
        </p:txBody>
      </p:sp>
      <p:pic>
        <p:nvPicPr>
          <p:cNvPr id="9" name="Picture 2" descr="C:\Users\upr_obr23\Desktop\Лаборатория профессий-новое\В обработку\Эмблем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05" t="60107" r="2549" b="3741"/>
          <a:stretch/>
        </p:blipFill>
        <p:spPr bwMode="auto">
          <a:xfrm>
            <a:off x="284763" y="4653136"/>
            <a:ext cx="2070484" cy="14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79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pr_obr23\Desktop\ЛП-5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13304"/>
            <a:ext cx="9144000" cy="64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0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157257"/>
            <a:ext cx="885006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Реализация «Стратегии развития системы подготовки рабочих кадров и формирования прикладных квалификаций в Российской Федерации до 2020 г.»: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Профориентация на рабочие и инженерные профессии для конкретных промышленных предприятий города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Целевая аудитория – дети дошкольного возраста – школьники – старшеклассники – студенты – родители.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Интеграция в систему реализации Федеральных  государственных  образовательных стандартов  дошкольного, общего и профессионального образования.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Обеспечение условий для дополнительного профессионального образования: повышения квалификации и переподготовки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Создание учебных полигонов, инжиниринговых центров профессионального образования , центров </a:t>
            </a:r>
            <a:r>
              <a:rPr lang="ru-RU" dirty="0" err="1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прототипирования</a:t>
            </a:r>
            <a:r>
              <a:rPr lang="ru-RU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в условиях реального производства для профориентации и обучения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21153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Преимущества «ЛАБОРАТОРИИ ПРОФЕССИЙ»</a:t>
            </a:r>
          </a:p>
        </p:txBody>
      </p:sp>
      <p:pic>
        <p:nvPicPr>
          <p:cNvPr id="1026" name="Picture 2" descr="C:\Users\upr_obr23\Desktop\6 копия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361"/>
          <a:stretch/>
        </p:blipFill>
        <p:spPr bwMode="auto">
          <a:xfrm>
            <a:off x="18138" y="5676899"/>
            <a:ext cx="9125862" cy="1220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89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Удинцева Т.А\Фон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69" y="1306653"/>
            <a:ext cx="91258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УЧАСТНИКИ ПРОЕКТА</a:t>
            </a:r>
            <a:endParaRPr lang="ru-RU" sz="2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Picture 2" descr="C:\Users\upr_obr23\Desktop\6 копия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361"/>
          <a:stretch/>
        </p:blipFill>
        <p:spPr bwMode="auto">
          <a:xfrm>
            <a:off x="18138" y="5229200"/>
            <a:ext cx="9125862" cy="166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138" y="1714157"/>
            <a:ext cx="91258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Автономная некоммерческая организация «Славим человека труда!»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Нижнетагильский музей-заповедник «Горнозаводской Урал»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Администрация города Нижний Тагил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Предприятия города Нижний Тагил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Образовательные учреждения города Нижний Тагил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Уральский федеральный университет имени Первого Президента Российской Федерации </a:t>
            </a:r>
            <a:r>
              <a:rPr lang="ru-RU" sz="1600" dirty="0" err="1" smtClean="0">
                <a:solidFill>
                  <a:srgbClr val="0033CC"/>
                </a:solidFill>
                <a:latin typeface="Bookman Old Style" panose="02050604050505020204" pitchFamily="18" charset="0"/>
              </a:rPr>
              <a:t>Б.Н</a:t>
            </a:r>
            <a:r>
              <a:rPr lang="ru-RU" sz="1600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. Ельцина, Нижнетагильский институт (филиал)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6559" y="4293096"/>
            <a:ext cx="49199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i="1" u="sng" dirty="0">
                <a:solidFill>
                  <a:srgbClr val="580011"/>
                </a:solidFill>
                <a:latin typeface="Bookman Old Style" panose="02050604050505020204" pitchFamily="18" charset="0"/>
              </a:rPr>
              <a:t>В презентации использованы материалы </a:t>
            </a:r>
          </a:p>
          <a:p>
            <a:pPr algn="r"/>
            <a:r>
              <a:rPr lang="ru-RU" sz="1400" i="1" dirty="0">
                <a:solidFill>
                  <a:srgbClr val="580011"/>
                </a:solidFill>
                <a:latin typeface="Bookman Old Style" panose="02050604050505020204" pitchFamily="18" charset="0"/>
              </a:rPr>
              <a:t>проекта «Эко-индустриальный Технопарк» </a:t>
            </a:r>
          </a:p>
          <a:p>
            <a:pPr algn="r"/>
            <a:r>
              <a:rPr lang="ru-RU" sz="1400" i="1" dirty="0">
                <a:solidFill>
                  <a:srgbClr val="580011"/>
                </a:solidFill>
                <a:latin typeface="Bookman Old Style" panose="02050604050505020204" pitchFamily="18" charset="0"/>
              </a:rPr>
              <a:t>(авт. </a:t>
            </a:r>
            <a:r>
              <a:rPr lang="ru-RU" sz="1400" i="1" dirty="0" err="1">
                <a:solidFill>
                  <a:srgbClr val="580011"/>
                </a:solidFill>
                <a:latin typeface="Bookman Old Style" panose="02050604050505020204" pitchFamily="18" charset="0"/>
              </a:rPr>
              <a:t>Кузовкова</a:t>
            </a:r>
            <a:r>
              <a:rPr lang="ru-RU" sz="1400" i="1" dirty="0">
                <a:solidFill>
                  <a:srgbClr val="58001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solidFill>
                  <a:srgbClr val="580011"/>
                </a:solidFill>
                <a:latin typeface="Bookman Old Style" panose="02050604050505020204" pitchFamily="18" charset="0"/>
              </a:rPr>
              <a:t>М.В</a:t>
            </a:r>
            <a:r>
              <a:rPr lang="ru-RU" sz="1400" i="1" dirty="0">
                <a:solidFill>
                  <a:srgbClr val="580011"/>
                </a:solidFill>
                <a:latin typeface="Bookman Old Style" panose="02050604050505020204" pitchFamily="18" charset="0"/>
              </a:rPr>
              <a:t>. Баранов </a:t>
            </a:r>
            <a:r>
              <a:rPr lang="ru-RU" sz="1400" i="1" dirty="0" err="1">
                <a:solidFill>
                  <a:srgbClr val="580011"/>
                </a:solidFill>
                <a:latin typeface="Bookman Old Style" panose="02050604050505020204" pitchFamily="18" charset="0"/>
              </a:rPr>
              <a:t>Ю.М</a:t>
            </a:r>
            <a:r>
              <a:rPr lang="ru-RU" sz="1400" i="1" dirty="0">
                <a:solidFill>
                  <a:srgbClr val="580011"/>
                </a:solidFill>
                <a:latin typeface="Bookman Old Style" panose="02050604050505020204" pitchFamily="18" charset="0"/>
              </a:rPr>
              <a:t>., </a:t>
            </a:r>
            <a:r>
              <a:rPr lang="ru-RU" sz="1400" i="1" dirty="0" err="1">
                <a:solidFill>
                  <a:srgbClr val="580011"/>
                </a:solidFill>
                <a:latin typeface="Bookman Old Style" panose="02050604050505020204" pitchFamily="18" charset="0"/>
              </a:rPr>
              <a:t>Бунькова</a:t>
            </a:r>
            <a:r>
              <a:rPr lang="ru-RU" sz="1400" i="1" dirty="0">
                <a:solidFill>
                  <a:srgbClr val="58001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solidFill>
                  <a:srgbClr val="580011"/>
                </a:solidFill>
                <a:latin typeface="Bookman Old Style" panose="02050604050505020204" pitchFamily="18" charset="0"/>
              </a:rPr>
              <a:t>А.А</a:t>
            </a:r>
            <a:r>
              <a:rPr lang="ru-RU" sz="1400" i="1" dirty="0">
                <a:solidFill>
                  <a:srgbClr val="580011"/>
                </a:solidFill>
                <a:latin typeface="Bookman Old Style" panose="02050604050505020204" pitchFamily="18" charset="0"/>
              </a:rPr>
              <a:t>.),</a:t>
            </a:r>
          </a:p>
          <a:p>
            <a:pPr algn="r"/>
            <a:r>
              <a:rPr lang="ru-RU" sz="1400" i="1" dirty="0">
                <a:solidFill>
                  <a:srgbClr val="580011"/>
                </a:solidFill>
                <a:latin typeface="Bookman Old Style" panose="02050604050505020204" pitchFamily="18" charset="0"/>
              </a:rPr>
              <a:t>МАОУ Политехнической гимназии, </a:t>
            </a:r>
          </a:p>
          <a:p>
            <a:pPr algn="r"/>
            <a:r>
              <a:rPr lang="ru-RU" sz="1400" i="1" dirty="0" err="1">
                <a:solidFill>
                  <a:srgbClr val="580011"/>
                </a:solidFill>
                <a:latin typeface="Bookman Old Style" panose="02050604050505020204" pitchFamily="18" charset="0"/>
              </a:rPr>
              <a:t>НТИ</a:t>
            </a:r>
            <a:r>
              <a:rPr lang="ru-RU" sz="1400" i="1" dirty="0">
                <a:solidFill>
                  <a:srgbClr val="580011"/>
                </a:solidFill>
                <a:latin typeface="Bookman Old Style" panose="02050604050505020204" pitchFamily="18" charset="0"/>
              </a:rPr>
              <a:t> (ф) </a:t>
            </a:r>
            <a:r>
              <a:rPr lang="ru-RU" sz="1400" i="1" dirty="0" err="1">
                <a:solidFill>
                  <a:srgbClr val="580011"/>
                </a:solidFill>
                <a:latin typeface="Bookman Old Style" panose="02050604050505020204" pitchFamily="18" charset="0"/>
              </a:rPr>
              <a:t>УрФУ</a:t>
            </a:r>
            <a:endParaRPr lang="ru-RU" sz="1400" i="1" dirty="0">
              <a:solidFill>
                <a:srgbClr val="58001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Удинцева Т.А\Фон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6512" y="779214"/>
            <a:ext cx="9144001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«…базовые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условия развития экономики –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это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высококвалифицированный,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подготовленный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рабочий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класс….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Нам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нужно много сделать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для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изменения системы подготовки рабочих кадров.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Но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нужно подойти к этому неформально.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Все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понимают, что нужно делать.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Нужно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только начать.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И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не сбавлять темпов по этому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направлению» </a:t>
            </a:r>
          </a:p>
          <a:p>
            <a:pPr algn="r"/>
            <a:endParaRPr lang="ru-RU" sz="2400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r"/>
            <a:r>
              <a:rPr lang="ru-RU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Из ежегодного Послания </a:t>
            </a:r>
          </a:p>
          <a:p>
            <a:pPr algn="r"/>
            <a:r>
              <a:rPr lang="ru-RU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Президента </a:t>
            </a:r>
            <a:r>
              <a:rPr lang="ru-RU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Российской Федерации </a:t>
            </a:r>
            <a:endParaRPr lang="ru-RU" sz="1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r"/>
            <a:r>
              <a:rPr lang="ru-RU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Федеральному Собранию</a:t>
            </a:r>
          </a:p>
          <a:p>
            <a:pPr algn="r"/>
            <a:r>
              <a:rPr lang="ru-RU" sz="1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= декабрь 2014 =</a:t>
            </a:r>
          </a:p>
          <a:p>
            <a:pPr algn="r"/>
            <a:endParaRPr lang="ru-RU" sz="24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r_obr23\Desktop\В обработку\от Кости\слайд с целям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9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Детский технопа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5"/>
          <p:cNvSpPr>
            <a:spLocks/>
          </p:cNvSpPr>
          <p:nvPr/>
        </p:nvSpPr>
        <p:spPr bwMode="auto">
          <a:xfrm>
            <a:off x="1201378" y="626475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00CC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400000">
            <a:off x="2509616" y="682935"/>
            <a:ext cx="360000" cy="72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10800000">
            <a:off x="1207767" y="2032305"/>
            <a:ext cx="432047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3399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5400000">
            <a:off x="2920078" y="2301078"/>
            <a:ext cx="360000" cy="72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7030A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1165662" y="1384653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2652889" y="1782871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00CC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>
            <a:off x="1887572" y="1393137"/>
            <a:ext cx="360000" cy="72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rot="10800000">
            <a:off x="1733329" y="710396"/>
            <a:ext cx="432047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3399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rot="5400000">
            <a:off x="2560078" y="1204653"/>
            <a:ext cx="360000" cy="72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7030A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1994429" y="2391078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2652889" y="1782871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00CC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rot="5400000">
            <a:off x="2920078" y="2301078"/>
            <a:ext cx="360000" cy="72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7030A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1994429" y="2391078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5400000">
            <a:off x="2560078" y="1204653"/>
            <a:ext cx="360000" cy="72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7030A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rot="5400000">
            <a:off x="1887572" y="1393137"/>
            <a:ext cx="360000" cy="72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1201378" y="626475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00CC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rot="5400000">
            <a:off x="2509616" y="682935"/>
            <a:ext cx="360000" cy="72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 rot="10800000">
            <a:off x="1207767" y="2032305"/>
            <a:ext cx="432047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3399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1165662" y="1384653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 rot="10800000">
            <a:off x="1733329" y="710396"/>
            <a:ext cx="432047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3399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 rot="5400000">
            <a:off x="1535284" y="1638955"/>
            <a:ext cx="360000" cy="72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7030A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1880487" y="1033137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00CC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2327097" y="2077867"/>
            <a:ext cx="432000" cy="5400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 rot="10800000">
            <a:off x="602289" y="116633"/>
            <a:ext cx="1630180" cy="2076875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3399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1" name="Freeform 5"/>
          <p:cNvSpPr>
            <a:spLocks/>
          </p:cNvSpPr>
          <p:nvPr/>
        </p:nvSpPr>
        <p:spPr bwMode="auto">
          <a:xfrm rot="5400000">
            <a:off x="2406580" y="-134997"/>
            <a:ext cx="1286072" cy="2632574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FFFF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 rot="5400000">
            <a:off x="780755" y="1136188"/>
            <a:ext cx="1286072" cy="2632574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2235555" y="1414038"/>
            <a:ext cx="1630180" cy="2076875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rgbClr val="92D05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5737" y="665196"/>
            <a:ext cx="339819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ЛАБОРАТОРИЯ ПРОФЕССИЙ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43931E-6 C 0.00591 0.01595 0.00782 0.02404 0.01598 0.04023 C 0.02466 0.07583 0.01147 0.02589 0.02709 0.06774 C 0.02831 0.07098 0.02779 0.07491 0.02865 0.07838 C 0.03334 0.09525 0.04376 0.10936 0.05244 0.12277 C 0.05591 0.13641 0.0514 0.12092 0.05869 0.13757 C 0.06112 0.14335 0.06147 0.15051 0.06355 0.15653 C 0.0698 0.17572 0.07657 0.19445 0.08577 0.21155 C 0.0882 0.2245 0.09463 0.23606 0.10001 0.24739 C 0.11216 0.27329 0.12431 0.29664 0.13977 0.31907 C 0.15435 0.34103 0.16598 0.36601 0.18091 0.38705 C 0.18664 0.40786 0.17674 0.42936 0.16824 0.44624 C 0.16615 0.45433 0.1632 0.46358 0.15869 0.46936 C 0.15591 0.49595 0.15487 0.49895 0.15869 0.5371 C 0.15921 0.5415 0.16963 0.563 0.1731 0.5667 C 0.17709 0.57086 0.18733 0.57479 0.18733 0.57479 C 0.23577 0.56994 0.26911 0.56947 0.32067 0.57086 C 0.34497 0.57687 0.36077 0.61872 0.37622 0.64046 C 0.379 0.65155 0.38456 0.66103 0.38733 0.67236 C 0.3882 0.69017 0.38681 0.72647 0.40313 0.7334 C 0.41303 0.73155 0.41581 0.73202 0.42223 0.723 C 0.42466 0.71283 0.43004 0.70404 0.43647 0.6978 C 0.43872 0.68947 0.43647 0.68508 0.43647 0.67653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0.00671 0.00695 0.01457 0.01111 0.02127 C 0.01111 0.02127 0.02379 0.03815 0.02691 0.04231 C 0.03247 0.04971 0.03646 0.05919 0.04132 0.06775 C 0.04809 0.07977 0.05174 0.09503 0.06024 0.10566 C 0.0658 0.1126 0.07188 0.11838 0.07778 0.12486 C 0.09149 0.13988 0.10382 0.16 0.11754 0.17549 C 0.11892 0.17711 0.12066 0.17803 0.12222 0.17965 C 0.125 0.18243 0.12778 0.1852 0.13021 0.18821 C 0.1467 0.20832 0.16441 0.2259 0.18247 0.24324 C 0.1908 0.2511 0.19948 0.25873 0.20799 0.26636 C 0.20955 0.26775 0.21267 0.27029 0.21267 0.27029 C 0.21372 0.27514 0.21684 0.27861 0.21754 0.28301 C 0.21892 0.29272 0.21788 0.30312 0.2191 0.31283 C 0.21945 0.31514 0.22136 0.31699 0.22222 0.31931 C 0.2257 0.32879 0.22136 0.32277 0.22691 0.33202 C 0.23733 0.34936 0.25972 0.3563 0.27465 0.36162 C 0.27622 0.36301 0.27761 0.36462 0.27934 0.36578 C 0.2809 0.36671 0.28333 0.36601 0.2842 0.36786 C 0.28577 0.37156 0.28507 0.37642 0.28577 0.38058 C 0.28837 0.39792 0.28767 0.39468 0.29045 0.40601 C 0.29115 0.4215 0.28906 0.45364 0.29844 0.46936 C 0.31511 0.49734 0.34063 0.50543 0.36511 0.51376 C 0.38715 0.52116 0.40729 0.53364 0.42865 0.54335 C 0.44722 0.55168 0.46441 0.55376 0.4809 0.56879 C 0.48472 0.57572 0.48577 0.58127 0.48733 0.5896 C 0.48837 0.63098 0.49306 0.68277 0.48577 0.72301 C 0.4875 0.75445 0.49323 0.7526 0.47309 0.7526 " pathEditMode="relative" ptsTypes="fffffffffffffffffffffffffff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56069E-6 C 0.00416 0.01664 0.00034 0.00462 0.01909 0.02959 C 0.02274 0.03445 0.02517 0.04092 0.02847 0.04647 C 0.03455 0.05664 0.04948 0.0645 0.05868 0.06751 C 0.06441 0.0756 0.07222 0.07213 0.07934 0.07815 C 0.0967 0.09248 0.11545 0.1045 0.13333 0.11838 C 0.14114 0.12439 0.14861 0.12878 0.15712 0.13318 C 0.16024 0.13479 0.16666 0.13734 0.16666 0.13734 C 0.16823 0.13872 0.16962 0.14057 0.17135 0.1415 C 0.17344 0.14265 0.17604 0.14219 0.17778 0.14381 C 0.17986 0.14589 0.18055 0.14959 0.18246 0.15213 C 0.18385 0.15398 0.18576 0.15491 0.18732 0.1563 C 0.18837 0.15907 0.18871 0.16254 0.19045 0.16485 C 0.19166 0.16647 0.19357 0.16624 0.19514 0.16693 C 0.20416 0.17133 0.21302 0.17664 0.22222 0.17965 C 0.22934 0.18589 0.23663 0.19075 0.24288 0.19861 C 0.25017 0.21872 0.25139 0.25942 0.26354 0.27468 C 0.26753 0.28578 0.2717 0.29595 0.2809 0.30011 C 0.29201 0.3119 0.30434 0.32231 0.31423 0.33618 C 0.31597 0.34312 0.31719 0.35028 0.31909 0.35722 C 0.31962 0.37364 0.31649 0.41549 0.33177 0.42913 C 0.33889 0.43537 0.34861 0.43237 0.35712 0.43329 C 0.36284 0.43838 0.36962 0.44323 0.37621 0.44601 C 0.37725 0.44809 0.37795 0.4504 0.37934 0.45225 C 0.38073 0.4541 0.38298 0.45456 0.38403 0.45664 C 0.38819 0.46497 0.38559 0.4763 0.39045 0.48624 C 0.39271 0.49826 0.39548 0.49641 0.40469 0.50104 C 0.40781 0.50265 0.41423 0.5052 0.41423 0.5052 C 0.41528 0.50728 0.41666 0.50913 0.41736 0.51144 C 0.41875 0.5156 0.42066 0.52416 0.42066 0.52416 C 0.41962 0.52555 0.41736 0.52855 0.41736 0.52855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49133E-6 C 0.00747 0.00022 0.07726 -0.02498 0.08889 0.01479 C 0.09358 0.03074 0.08907 0.02381 0.09532 0.03167 C 0.0967 0.04277 0.09775 0.05525 0.10157 0.06542 C 0.10886 0.08462 0.10052 0.05548 0.10799 0.0823 C 0.11302 0.10034 0.1165 0.11699 0.12709 0.13109 C 0.13108 0.14727 0.14341 0.15953 0.15556 0.16277 C 0.15868 0.16554 0.16198 0.16831 0.16511 0.17109 C 0.16667 0.17248 0.16979 0.17548 0.16979 0.17548 C 0.17552 0.18658 0.17952 0.19837 0.18577 0.20924 C 0.18959 0.22936 0.18455 0.20855 0.19045 0.22196 C 0.19375 0.22959 0.19705 0.23814 0.20157 0.24508 C 0.20573 0.25155 0.21337 0.25363 0.2191 0.25571 C 0.23368 0.26126 0.25 0.25988 0.26511 0.26196 C 0.279 0.26704 0.29254 0.27398 0.30643 0.27907 C 0.32205 0.29271 0.31268 0.28068 0.31754 0.29386 C 0.32379 0.31097 0.31806 0.28993 0.32222 0.30635 C 0.32327 0.3193 0.32361 0.33225 0.32709 0.3445 C 0.36823 0.34149 0.42222 0.32138 0.44445 0.38034 C 0.44566 0.3882 0.44497 0.39652 0.44757 0.40369 C 0.45 0.40993 0.46268 0.41109 0.46667 0.41225 C 0.46927 0.41502 0.47188 0.41803 0.47466 0.42057 C 0.47657 0.42219 0.479 0.42311 0.48091 0.42473 C 0.48959 0.43259 0.49323 0.4504 0.49688 0.46288 C 0.49636 0.46635 0.49636 0.47028 0.49532 0.47352 C 0.4941 0.47699 0.48212 0.48808 0.47934 0.4904 C 0.4717 0.50612 0.47379 0.49826 0.47153 0.51352 C 0.4592 0.51121 0.46372 0.51352 0.45712 0.50936 " pathEditMode="relative" ptsTypes="fffffffffffffffffffffffffff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36994E-6 C 0.02499 0.0111 -0.00661 -0.00231 0.06666 0.00416 C 0.07378 0.00486 0.08037 0.00902 0.08732 0.01041 C 0.096 0.01734 0.10607 0.02382 0.11579 0.02752 C 0.12048 0.03122 0.12586 0.03353 0.1302 0.03792 C 0.13853 0.04671 0.1401 0.05318 0.15086 0.05711 C 0.16232 0.06867 0.17308 0.06913 0.18732 0.07191 C 0.20641 0.07561 0.22516 0.07769 0.24444 0.08023 C 0.25676 0.08439 0.2651 0.08971 0.27621 0.09711 C 0.28801 0.10497 0.3019 0.11029 0.31423 0.1163 C 0.32343 0.12809 0.30971 0.11214 0.32378 0.12255 C 0.32569 0.12393 0.32655 0.1274 0.32864 0.12879 C 0.33246 0.13133 0.33714 0.13133 0.34131 0.13318 C 0.34791 0.13896 0.35433 0.14312 0.36197 0.1459 C 0.3703 0.16255 0.35832 0.18544 0.37464 0.19237 C 0.38072 0.19838 0.38576 0.20578 0.39201 0.21133 C 0.39582 0.2185 0.39843 0.22127 0.40468 0.22405 C 0.40624 0.22613 0.40832 0.22775 0.40954 0.23029 C 0.41041 0.23214 0.41006 0.23492 0.4111 0.23676 C 0.41718 0.2474 0.421 0.24786 0.4269 0.25572 " pathEditMode="relative" ptsTypes="fffffffffffffffffff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56647E-6 C 0.00868 0.01734 0.03211 0.01734 0.046 0.01896 C 0.05711 0.02243 0.06805 0.02705 0.07933 0.0296 C 0.08246 0.03168 0.08558 0.03399 0.08888 0.03584 C 0.09045 0.03676 0.09288 0.03607 0.09357 0.03815 C 0.09531 0.04416 0.09357 0.0511 0.09531 0.05711 C 0.09635 0.06081 0.09965 0.06243 0.10156 0.06543 C 0.10868 0.07676 0.10121 0.06682 0.10642 0.07815 C 0.11093 0.08786 0.11961 0.09803 0.12534 0.10566 C 0.13107 0.11329 0.1401 0.11445 0.14756 0.1163 C 0.1552 0.11838 0.16232 0.12208 0.16979 0.12462 C 0.18472 0.14451 0.16614 0.12162 0.17933 0.13318 C 0.18437 0.13757 0.18854 0.14335 0.19357 0.14798 C 0.20069 0.15445 0.20381 0.16647 0.21111 0.17341 C 0.2144 0.1822 0.21614 0.18497 0.22222 0.19029 C 0.22638 0.19861 0.23298 0.20116 0.23975 0.20509 C 0.25225 0.21225 0.26406 0.21896 0.27777 0.22197 C 0.28593 0.22913 0.29461 0.23376 0.30156 0.24301 C 0.30208 0.24717 0.30208 0.25156 0.30312 0.25572 C 0.30503 0.26289 0.3092 0.26936 0.31111 0.27699 C 0.31232 0.32578 0.32656 0.3378 0.30312 0.3489 C 0.2967 0.35538 0.29201 0.35861 0.29201 0.36994 " pathEditMode="relative" ptsTypes="fffffffffffffffffffff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4971E-6 C 0.00486 0.00416 0.00712 0.00833 0.01267 0.01064 C 0.0401 0.03445 0.0941 0.06428 0.11111 0.10151 C 0.11545 0.11099 0.12656 0.14359 0.12847 0.15422 C 0.13055 0.16555 0.13489 0.18821 0.13489 0.18821 C 0.13437 0.20925 0.13455 0.23052 0.13333 0.25156 C 0.13298 0.25734 0.13021 0.26266 0.13003 0.26844 C 0.12969 0.28255 0.12969 0.31792 0.13802 0.33411 C 0.1467 0.35099 0.15816 0.36393 0.16666 0.38058 C 0.16875 0.38867 0.16996 0.39607 0.17291 0.4037 C 0.17482 0.42382 0.17587 0.44324 0.17934 0.46289 C 0.18854 0.58937 0.27743 0.51885 0.38559 0.52 C 0.44062 0.52902 0.55226 0.52648 0.55226 0.52648 C 0.56076 0.52879 0.55729 0.52856 0.5618 0.52856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1965E-6 C 0.00243 0.00971 0.01163 0.02265 0.01909 0.02751 C 0.02361 0.03052 0.02864 0.03167 0.03333 0.03375 C 0.03645 0.03514 0.04288 0.03791 0.04288 0.03791 C 0.04774 0.04462 0.05347 0.04462 0.06024 0.04647 C 0.06423 0.0541 0.06805 0.05641 0.07465 0.05919 C 0.08281 0.07583 0.08888 0.10057 0.10312 0.10982 C 0.10659 0.11213 0.11475 0.11375 0.11753 0.11422 C 0.125 0.11583 0.13975 0.11838 0.13975 0.11838 C 0.14809 0.12578 0.15677 0.13225 0.1651 0.13942 C 0.17725 0.14982 0.17864 0.15745 0.19357 0.16069 C 0.20468 0.17017 0.19062 0.15953 0.20954 0.16693 C 0.21632 0.16971 0.21822 0.17965 0.22222 0.18589 C 0.22708 0.19352 0.23281 0.2 0.23802 0.20716 C 0.24114 0.21156 0.24548 0.21433 0.24913 0.2178 C 0.25277 0.22127 0.26197 0.22196 0.26197 0.22196 C 0.28368 0.2393 0.25329 0.21618 0.2809 0.2326 C 0.28229 0.23352 0.28281 0.23607 0.2842 0.23676 C 0.28767 0.23884 0.29166 0.23953 0.29531 0.24092 C 0.30763 0.25086 0.32257 0.26797 0.33645 0.2726 C 0.34687 0.28647 0.35399 0.28716 0.36822 0.28948 C 0.37864 0.29433 0.38576 0.29757 0.39687 0.30011 C 0.39947 0.3015 0.40208 0.30289 0.40468 0.30427 C 0.40781 0.30589 0.41423 0.30867 0.41423 0.30867 C 0.42222 0.31861 0.43072 0.32716 0.44132 0.33179 C 0.44496 0.3415 0.44201 0.34034 0.44757 0.34034 " pathEditMode="relative" ptsTypes="fffffffffffffffffffffffff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56647E-6 C 0.03697 -0.00717 0.07378 -0.01341 0.1111 -0.01688 C 0.12708 -0.02751 0.16301 -0.02983 0.18089 -0.03168 C 0.19635 -0.03838 0.17517 -0.02983 0.21423 -0.03584 C 0.22326 -0.03723 0.23228 -0.04023 0.24131 -0.04231 C 0.33228 -0.04162 0.43697 -0.1022 0.51423 -0.03815 C 0.52274 -0.03098 0.53107 -0.02659 0.54131 -0.02335 C 0.54687 -0.01873 0.55103 -0.01341 0.55711 -0.01064 C 0.56666 -0.00116 0.57482 0.01064 0.58402 0.02104 C 0.58732 0.03353 0.59947 0.04855 0.60468 0.05711 C 0.60885 0.06405 0.61076 0.0726 0.61423 0.08023 C 0.61475 0.08301 0.61458 0.08624 0.61579 0.08879 C 0.61683 0.09087 0.61978 0.09064 0.62065 0.09295 C 0.62308 0.09896 0.62378 0.10566 0.62534 0.11214 C 0.6276 0.12139 0.63211 0.13249 0.63489 0.14173 C 0.63367 0.19491 0.63506 0.19144 0.6302 0.22405 C 0.63072 0.25642 0.63003 0.28902 0.63176 0.32139 C 0.63263 0.33595 0.64287 0.35306 0.64756 0.36578 C 0.64912 0.37595 0.64999 0.38566 0.65555 0.39329 C 0.65451 0.42012 0.65468 0.44694 0.65242 0.47353 C 0.65208 0.47769 0.64878 0.48023 0.64756 0.48416 C 0.646 0.48879 0.64617 0.4941 0.64444 0.49896 C 0.64131 0.50705 0.6361 0.51376 0.63333 0.52208 C 0.62621 0.54405 0.61649 0.55376 0.60312 0.56855 C 0.58524 0.58844 0.5677 0.60694 0.54444 0.61087 C 0.48246 0.60971 0.41614 0.61318 0.35399 0.59815 C 0.34548 0.59376 0.33697 0.59029 0.32846 0.58566 C 0.31996 0.58104 0.31301 0.57526 0.30468 0.57087 C 0.29999 0.56416 0.29409 0.55954 0.28888 0.55376 C 0.28124 0.54543 0.27673 0.53387 0.26822 0.52647 C 0.26249 0.51468 0.26822 0.52416 0.25711 0.51376 C 0.23871 0.49642 0.24964 0.50104 0.23645 0.49688 C 0.23124 0.48601 0.22274 0.48023 0.21579 0.47144 C 0.20589 0.44416 0.21978 0.48 0.20798 0.45665 C 0.20694 0.4548 0.20694 0.45225 0.20624 0.44994 C 0.20329 0.44231 0.20086 0.44162 0.19513 0.43538 C 0.19166 0.42127 0.18697 0.40763 0.18402 0.39329 C 0.18558 0.37642 0.18749 0.3674 0.18576 0.35098 C 0.18471 0.35237 0.18246 0.35514 0.18246 0.35514 " pathEditMode="relative" ptsTypes="ffffffffffffffffffffffffffffffffffffff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526E-6 C 0.01475 0.00694 0.0309 0.00856 0.046 0.0148 C 0.06198 0.02151 0.07639 0.03122 0.09218 0.03815 C 0.10208 0.04763 0.10694 0.05341 0.11441 0.06567 C 0.11545 0.08116 0.11649 0.09665 0.11753 0.11214 C 0.12014 0.15099 0.12291 0.1896 0.12552 0.22844 C 0.12604 0.23677 0.13576 0.24208 0.13975 0.24532 C 0.15295 0.25642 0.16441 0.27052 0.17778 0.28116 C 0.18264 0.28902 0.1868 0.29734 0.19218 0.30451 C 0.1967 0.31052 0.20347 0.3133 0.20798 0.31931 C 0.21111 0.32347 0.21441 0.32786 0.21753 0.33203 C 0.21962 0.3348 0.22378 0.34035 0.22378 0.34035 C 0.22656 0.35052 0.23003 0.3496 0.23663 0.35515 C 0.26093 0.37549 0.29062 0.37966 0.31909 0.38266 C 0.33646 0.38451 0.35399 0.38405 0.37153 0.38474 C 0.40087 0.42867 0.38455 0.39191 0.36666 0.48625 C 0.36337 0.50359 0.3625 0.52162 0.36041 0.53919 C 0.37048 0.55607 0.37847 0.57526 0.39045 0.58983 C 0.40399 0.60625 0.43958 0.60417 0.45555 0.60671 C 0.47309 0.59977 0.4908 0.59376 0.50798 0.58567 C 0.51041 0.58451 0.5118 0.58035 0.51441 0.57943 C 0.52587 0.5748 0.53767 0.57249 0.5493 0.56879 C 0.55087 0.56833 0.55555 0.56671 0.55399 0.56671 C 0.54757 0.56671 0.54132 0.56786 0.53489 0.56879 C 0.53125 0.56925 0.52743 0.57018 0.52378 0.57087 C 0.51632 0.57365 0.50156 0.57943 0.50156 0.57943 " pathEditMode="relative" ptsTypes="fffffffffffffffffffffffff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43931E-6 C 0.00591 0.01595 0.00782 0.02404 0.01598 0.04023 C 0.02466 0.07583 0.01147 0.02589 0.02709 0.06774 C 0.02831 0.07098 0.02779 0.07491 0.02865 0.07838 C 0.03334 0.09525 0.04376 0.10936 0.05244 0.12277 C 0.05591 0.13641 0.0514 0.12092 0.05869 0.13757 C 0.06112 0.14335 0.06147 0.15051 0.06355 0.15653 C 0.0698 0.17572 0.07657 0.19445 0.08577 0.21155 C 0.0882 0.2245 0.09463 0.23606 0.10001 0.24739 C 0.11216 0.27329 0.12431 0.29664 0.13977 0.31907 C 0.15435 0.34103 0.16598 0.36601 0.18091 0.38705 C 0.18664 0.40786 0.17674 0.42936 0.16824 0.44624 C 0.16615 0.45433 0.1632 0.46358 0.15869 0.46936 C 0.15591 0.49595 0.15487 0.49895 0.15869 0.5371 C 0.15921 0.5415 0.16963 0.563 0.1731 0.5667 C 0.17709 0.57086 0.18733 0.57479 0.18733 0.57479 C 0.23577 0.56994 0.26911 0.56947 0.32067 0.57086 C 0.34497 0.57687 0.36077 0.61872 0.37622 0.64046 C 0.379 0.65155 0.38456 0.66103 0.38733 0.67236 C 0.3882 0.69017 0.38681 0.72647 0.40313 0.7334 C 0.41303 0.73155 0.41581 0.73202 0.42223 0.723 C 0.42466 0.71283 0.43004 0.70404 0.43647 0.6978 C 0.43872 0.68947 0.43647 0.68508 0.43647 0.67653 " pathEditMode="relative" ptsTypes="ffffffffffffffffffffff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0.00671 0.00695 0.01457 0.01111 0.02127 C 0.01111 0.02127 0.02379 0.03815 0.02691 0.04231 C 0.03247 0.04971 0.03646 0.05919 0.04132 0.06775 C 0.04809 0.07977 0.05174 0.09503 0.06024 0.10566 C 0.0658 0.1126 0.07188 0.11838 0.07778 0.12486 C 0.09149 0.13988 0.10382 0.16 0.11754 0.17549 C 0.11892 0.17711 0.12066 0.17803 0.12222 0.17965 C 0.125 0.18243 0.12778 0.1852 0.13021 0.18821 C 0.1467 0.20832 0.16441 0.2259 0.18247 0.24324 C 0.1908 0.2511 0.19948 0.25873 0.20799 0.26636 C 0.20955 0.26775 0.21267 0.27029 0.21267 0.27029 C 0.21372 0.27514 0.21684 0.27861 0.21754 0.28301 C 0.21892 0.29272 0.21788 0.30312 0.2191 0.31283 C 0.21945 0.31514 0.22136 0.31699 0.22222 0.31931 C 0.2257 0.32879 0.22136 0.32277 0.22691 0.33202 C 0.23733 0.34936 0.25972 0.3563 0.27465 0.36162 C 0.27622 0.36301 0.27761 0.36462 0.27934 0.36578 C 0.2809 0.36671 0.28333 0.36601 0.2842 0.36786 C 0.28577 0.37156 0.28507 0.37642 0.28577 0.38058 C 0.28837 0.39792 0.28767 0.39468 0.29045 0.40601 C 0.29115 0.4215 0.28906 0.45364 0.29844 0.46936 C 0.31511 0.49734 0.34063 0.50543 0.36511 0.51376 C 0.38715 0.52116 0.40729 0.53364 0.42865 0.54335 C 0.44722 0.55168 0.46441 0.55376 0.4809 0.56879 C 0.48472 0.57572 0.48577 0.58127 0.48733 0.5896 C 0.48837 0.63098 0.49306 0.68277 0.48577 0.72301 C 0.4875 0.75445 0.49323 0.7526 0.47309 0.7526 " pathEditMode="relative" ptsTypes="fffffffffffffffffffffffffffA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56069E-6 C 0.00416 0.01664 0.00034 0.00462 0.01909 0.02959 C 0.02274 0.03445 0.02517 0.04092 0.02847 0.04647 C 0.03455 0.05664 0.04948 0.0645 0.05868 0.06751 C 0.06441 0.0756 0.07222 0.07213 0.07934 0.07815 C 0.0967 0.09248 0.11545 0.1045 0.13333 0.11838 C 0.14114 0.12439 0.14861 0.12878 0.15712 0.13318 C 0.16024 0.13479 0.16666 0.13734 0.16666 0.13734 C 0.16823 0.13872 0.16962 0.14057 0.17135 0.1415 C 0.17344 0.14265 0.17604 0.14219 0.17778 0.14381 C 0.17986 0.14589 0.18055 0.14959 0.18246 0.15213 C 0.18385 0.15398 0.18576 0.15491 0.18732 0.1563 C 0.18837 0.15907 0.18871 0.16254 0.19045 0.16485 C 0.19166 0.16647 0.19357 0.16624 0.19514 0.16693 C 0.20416 0.17133 0.21302 0.17664 0.22222 0.17965 C 0.22934 0.18589 0.23663 0.19075 0.24288 0.19861 C 0.25017 0.21872 0.25139 0.25942 0.26354 0.27468 C 0.26753 0.28578 0.2717 0.29595 0.2809 0.30011 C 0.29201 0.3119 0.30434 0.32231 0.31423 0.33618 C 0.31597 0.34312 0.31719 0.35028 0.31909 0.35722 C 0.31962 0.37364 0.31649 0.41549 0.33177 0.42913 C 0.33889 0.43537 0.34861 0.43237 0.35712 0.43329 C 0.36284 0.43838 0.36962 0.44323 0.37621 0.44601 C 0.37725 0.44809 0.37795 0.4504 0.37934 0.45225 C 0.38073 0.4541 0.38298 0.45456 0.38403 0.45664 C 0.38819 0.46497 0.38559 0.4763 0.39045 0.48624 C 0.39271 0.49826 0.39548 0.49641 0.40469 0.50104 C 0.40781 0.50265 0.41423 0.5052 0.41423 0.5052 C 0.41528 0.50728 0.41666 0.50913 0.41736 0.51144 C 0.41875 0.5156 0.42066 0.52416 0.42066 0.52416 C 0.41962 0.52555 0.41736 0.52855 0.41736 0.52855 " pathEditMode="relative" ptsTypes="ffffffffffffffffffffffffffffff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49133E-6 C 0.00747 0.00022 0.07726 -0.02498 0.08889 0.01479 C 0.09358 0.03074 0.08907 0.02381 0.09532 0.03167 C 0.0967 0.04277 0.09775 0.05525 0.10157 0.06542 C 0.10886 0.08462 0.10052 0.05548 0.10799 0.0823 C 0.11302 0.10034 0.1165 0.11699 0.12709 0.13109 C 0.13108 0.14727 0.14341 0.15953 0.15556 0.16277 C 0.15868 0.16554 0.16198 0.16831 0.16511 0.17109 C 0.16667 0.17248 0.16979 0.17548 0.16979 0.17548 C 0.17552 0.18658 0.17952 0.19837 0.18577 0.20924 C 0.18959 0.22936 0.18455 0.20855 0.19045 0.22196 C 0.19375 0.22959 0.19705 0.23814 0.20157 0.24508 C 0.20573 0.25155 0.21337 0.25363 0.2191 0.25571 C 0.23368 0.26126 0.25 0.25988 0.26511 0.26196 C 0.279 0.26704 0.29254 0.27398 0.30643 0.27907 C 0.32205 0.29271 0.31268 0.28068 0.31754 0.29386 C 0.32379 0.31097 0.31806 0.28993 0.32222 0.30635 C 0.32327 0.3193 0.32361 0.33225 0.32709 0.3445 C 0.36823 0.34149 0.42222 0.32138 0.44445 0.38034 C 0.44566 0.3882 0.44497 0.39652 0.44757 0.40369 C 0.45 0.40993 0.46268 0.41109 0.46667 0.41225 C 0.46927 0.41502 0.47188 0.41803 0.47466 0.42057 C 0.47657 0.42219 0.479 0.42311 0.48091 0.42473 C 0.48959 0.43259 0.49323 0.4504 0.49688 0.46288 C 0.49636 0.46635 0.49636 0.47028 0.49532 0.47352 C 0.4941 0.47699 0.48212 0.48808 0.47934 0.4904 C 0.4717 0.50612 0.47379 0.49826 0.47153 0.51352 C 0.4592 0.51121 0.46372 0.51352 0.45712 0.50936 " pathEditMode="relative" ptsTypes="fffffffffffffffffffffffffff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36994E-6 C 0.02499 0.0111 -0.00661 -0.00231 0.06666 0.00416 C 0.07378 0.00486 0.08037 0.00902 0.08732 0.01041 C 0.096 0.01734 0.10607 0.02382 0.11579 0.02752 C 0.12048 0.03122 0.12586 0.03353 0.1302 0.03792 C 0.13853 0.04671 0.1401 0.05318 0.15086 0.05711 C 0.16232 0.06867 0.17308 0.06913 0.18732 0.07191 C 0.20641 0.07561 0.22516 0.07769 0.24444 0.08023 C 0.25676 0.08439 0.2651 0.08971 0.27621 0.09711 C 0.28801 0.10497 0.3019 0.11029 0.31423 0.1163 C 0.32343 0.12809 0.30971 0.11214 0.32378 0.12255 C 0.32569 0.12393 0.32655 0.1274 0.32864 0.12879 C 0.33246 0.13133 0.33714 0.13133 0.34131 0.13318 C 0.34791 0.13896 0.35433 0.14312 0.36197 0.1459 C 0.3703 0.16255 0.35832 0.18544 0.37464 0.19237 C 0.38072 0.19838 0.38576 0.20578 0.39201 0.21133 C 0.39582 0.2185 0.39843 0.22127 0.40468 0.22405 C 0.40624 0.22613 0.40832 0.22775 0.40954 0.23029 C 0.41041 0.23214 0.41006 0.23492 0.4111 0.23676 C 0.41718 0.2474 0.421 0.24786 0.4269 0.25572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56647E-6 C 0.03697 -0.00717 0.07378 -0.01341 0.1111 -0.01688 C 0.12708 -0.02751 0.16301 -0.02983 0.18089 -0.03168 C 0.19635 -0.03838 0.17517 -0.02983 0.21423 -0.03584 C 0.22326 -0.03723 0.23228 -0.04023 0.24131 -0.04231 C 0.33228 -0.04162 0.43697 -0.1022 0.51423 -0.03815 C 0.52274 -0.03098 0.53107 -0.02659 0.54131 -0.02335 C 0.54687 -0.01873 0.55103 -0.01341 0.55711 -0.01064 C 0.56666 -0.00116 0.57482 0.01064 0.58402 0.02104 C 0.58732 0.03353 0.59947 0.04855 0.60468 0.05711 C 0.60885 0.06405 0.61076 0.0726 0.61423 0.08023 C 0.61475 0.08301 0.61458 0.08624 0.61579 0.08879 C 0.61683 0.09087 0.61978 0.09064 0.62065 0.09295 C 0.62308 0.09896 0.62378 0.10566 0.62534 0.11214 C 0.6276 0.12139 0.63211 0.13249 0.63489 0.14173 C 0.63367 0.19491 0.63506 0.19144 0.6302 0.22405 C 0.63072 0.25642 0.63003 0.28902 0.63176 0.32139 C 0.63263 0.33595 0.64287 0.35306 0.64756 0.36578 C 0.64912 0.37595 0.64999 0.38566 0.65555 0.39329 C 0.65451 0.42012 0.65468 0.44694 0.65242 0.47353 C 0.65208 0.47769 0.64878 0.48023 0.64756 0.48416 C 0.646 0.48879 0.64617 0.4941 0.64444 0.49896 C 0.64131 0.50705 0.6361 0.51376 0.63333 0.52208 C 0.62621 0.54405 0.61649 0.55376 0.60312 0.56855 C 0.58524 0.58844 0.5677 0.60694 0.54444 0.61087 C 0.48246 0.60971 0.41614 0.61318 0.35399 0.59815 C 0.34548 0.59376 0.33697 0.59029 0.32846 0.58566 C 0.31996 0.58104 0.31301 0.57526 0.30468 0.57087 C 0.29999 0.56416 0.29409 0.55954 0.28888 0.55376 C 0.28124 0.54543 0.27673 0.53387 0.26822 0.52647 C 0.26249 0.51468 0.26822 0.52416 0.25711 0.51376 C 0.23871 0.49642 0.24964 0.50104 0.23645 0.49688 C 0.23124 0.48601 0.22274 0.48023 0.21579 0.47144 C 0.20589 0.44416 0.21978 0.48 0.20798 0.45665 C 0.20694 0.4548 0.20694 0.45225 0.20624 0.44994 C 0.20329 0.44231 0.20086 0.44162 0.19513 0.43538 C 0.19166 0.42127 0.18697 0.40763 0.18402 0.39329 C 0.18558 0.37642 0.18749 0.3674 0.18576 0.35098 C 0.18471 0.35237 0.18246 0.35514 0.18246 0.35514 " pathEditMode="relative" ptsTypes="ffffffffffffffffffffffffffffffffffffff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526E-6 C 0.01475 0.00694 0.0309 0.00856 0.046 0.0148 C 0.06198 0.02151 0.07639 0.03122 0.09218 0.03815 C 0.10208 0.04763 0.10694 0.05341 0.11441 0.06567 C 0.11545 0.08116 0.11649 0.09665 0.11753 0.11214 C 0.12014 0.15099 0.12291 0.1896 0.12552 0.22844 C 0.12604 0.23677 0.13576 0.24208 0.13975 0.24532 C 0.15295 0.25642 0.16441 0.27052 0.17778 0.28116 C 0.18264 0.28902 0.1868 0.29734 0.19218 0.30451 C 0.1967 0.31052 0.20347 0.3133 0.20798 0.31931 C 0.21111 0.32347 0.21441 0.32786 0.21753 0.33203 C 0.21962 0.3348 0.22378 0.34035 0.22378 0.34035 C 0.22656 0.35052 0.23003 0.3496 0.23663 0.35515 C 0.26093 0.37549 0.29062 0.37966 0.31909 0.38266 C 0.33646 0.38451 0.35399 0.38405 0.37153 0.38474 C 0.40087 0.42867 0.38455 0.39191 0.36666 0.48625 C 0.36337 0.50359 0.3625 0.52162 0.36041 0.53919 C 0.37048 0.55607 0.37847 0.57526 0.39045 0.58983 C 0.40399 0.60625 0.43958 0.60417 0.45555 0.60671 C 0.47309 0.59977 0.4908 0.59376 0.50798 0.58567 C 0.51041 0.58451 0.5118 0.58035 0.51441 0.57943 C 0.52587 0.5748 0.53767 0.57249 0.5493 0.56879 C 0.55087 0.56833 0.55555 0.56671 0.55399 0.56671 C 0.54757 0.56671 0.54132 0.56786 0.53489 0.56879 C 0.53125 0.56925 0.52743 0.57018 0.52378 0.57087 C 0.51632 0.57365 0.50156 0.57943 0.50156 0.57943 " pathEditMode="relative" ptsTypes="fffffffffffff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0.02691 -0.00995 0.0559 0.00509 0.08299 0.01273 C 0.09392 0.0206 0.10451 0.02731 0.11701 0.02963 C 0.12917 0.03634 0.14375 0.0463 0.15746 0.05092 C 0.17552 0.06389 0.16719 0.05671 0.18299 0.07222 C 0.19045 0.0794 0.1875 0.08102 0.19253 0.08773 C 0.20469 0.10393 0.21597 0.11528 0.22552 0.13472 C 0.22778 0.14699 0.22517 0.13495 0.23299 0.1544 C 0.23785 0.1662 0.2401 0.17963 0.24253 0.19282 C 0.24358 0.21088 0.24618 0.21713 0.24687 0.23542 C 0.24844 0.28148 0.24722 0.35185 0.27031 0.39005 C 0.2724 0.40694 0.26996 0.39421 0.28194 0.41829 C 0.29358 0.44167 0.32413 0.48796 0.34583 0.49352 C 0.38021 0.51875 0.4184 0.53102 0.45746 0.53611 C 0.46649 0.53889 0.47587 0.53981 0.48507 0.54167 C 0.4967 0.54398 0.50764 0.54722 0.51927 0.54884 C 0.525 0.55139 0.53056 0.55393 0.53628 0.55602 C 0.53889 0.55856 0.54132 0.56018 0.54253 0.56435 C 0.54531 0.57407 0.54566 0.59051 0.55434 0.59421 C 0.57205 0.59143 0.55556 0.59676 0.56493 0.58426 " pathEditMode="relative" ptsTypes="fffffffffffffffffffA">
                                      <p:cBhvr>
                                        <p:cTn id="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C 0.00521 0.00093 0.00642 0.00255 0.01042 0.00556 C 0.01267 0.00718 0.01719 0.00996 0.01719 0.01019 C 0.0191 0.01621 0.01754 0.0125 0.02309 0.02037 C 0.02708 0.02593 0.02396 0.02338 0.02639 0.02917 C 0.02778 0.03241 0.03108 0.03843 0.03108 0.03866 C 0.03212 0.04398 0.03247 0.04838 0.03559 0.05324 C 0.03785 0.06597 0.03785 0.08125 0.04375 0.09283 C 0.04601 0.10255 0.04965 0.11343 0.0566 0.12037 C 0.05903 0.12732 0.06563 0.1331 0.07031 0.13866 C 0.0776 0.14699 0.08611 0.15602 0.09566 0.16227 C 0.10156 0.1713 0.12031 0.18681 0.12917 0.18959 C 0.13924 0.20023 0.1533 0.20648 0.16372 0.2169 C 0.17222 0.22523 0.1691 0.22199 0.17743 0.23496 C 0.1783 0.23611 0.17969 0.23866 0.17969 0.23866 C 0.1816 0.24653 0.18125 0.2544 0.18333 0.26227 C 0.1842 0.26597 0.19809 0.27269 0.20174 0.27384 C 0.21076 0.28009 0.2191 0.28565 0.22708 0.29306 C 0.22847 0.29722 0.23038 0.3007 0.23281 0.3044 C 0.23906 0.32963 0.24566 0.35602 0.27552 0.35996 C 0.27969 0.36181 0.28212 0.36459 0.28576 0.3669 C 0.29201 0.37662 0.29948 0.38519 0.3066 0.39421 C 0.30747 0.39746 0.3092 0.40695 0.31129 0.40903 C 0.31823 0.41574 0.32413 0.42593 0.3342 0.42847 C 0.34028 0.43357 0.34896 0.43009 0.35504 0.43519 C 0.35712 0.43681 0.35885 0.43912 0.36076 0.44097 C 0.3625 0.44306 0.36771 0.44537 0.36771 0.4456 C 0.37708 0.45926 0.39184 0.45718 0.40694 0.46134 C 0.41424 0.46343 0.41788 0.46875 0.42413 0.47269 C 0.42569 0.47685 0.42674 0.47801 0.43108 0.4794 C 0.43212 0.48148 0.43385 0.48565 0.43576 0.4875 C 0.43698 0.48889 0.43872 0.48982 0.44028 0.49097 C 0.44132 0.49167 0.44392 0.49329 0.44392 0.49329 " pathEditMode="relative" rAng="0" ptsTypes="ffffffffffffffffffffffffffffffff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2465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0.03611 0.00579 0.07604 0.00903 0.10747 0.03565 C 0.11285 0.04514 0.11667 0.06366 0.12344 0.06968 C 0.12552 0.07824 0.13004 0.08657 0.13403 0.09375 C 0.13559 0.10185 0.13611 0.10833 0.13924 0.11505 C 0.14167 0.12847 0.14462 0.14097 0.15104 0.15185 C 0.15556 0.17014 0.16007 0.18843 0.16372 0.20718 C 0.16563 0.21713 0.16598 0.22708 0.17014 0.23565 C 0.17118 0.24259 0.17205 0.24769 0.17448 0.25394 C 0.1757 0.26389 0.17848 0.27014 0.18299 0.27801 C 0.18455 0.28056 0.18698 0.28218 0.1882 0.28519 C 0.18976 0.28935 0.19045 0.29421 0.19254 0.29792 C 0.19427 0.30116 0.19705 0.30324 0.19896 0.30648 C 0.20139 0.31042 0.20278 0.31528 0.20521 0.31921 C 0.20886 0.325 0.21233 0.33056 0.21598 0.33634 C 0.2217 0.34537 0.22518 0.35671 0.23299 0.36319 C 0.23976 0.37662 0.25191 0.38912 0.26372 0.39306 C 0.26841 0.39907 0.27361 0.40023 0.27969 0.40301 C 0.28455 0.40903 0.28976 0.41412 0.29462 0.41991 C 0.29792 0.42384 0.29948 0.42801 0.30313 0.43125 C 0.30556 0.44491 0.31285 0.45417 0.32014 0.46389 C 0.32917 0.47593 0.33837 0.48958 0.35104 0.49375 C 0.35452 0.49676 0.35782 0.49769 0.36163 0.49931 C 0.36841 0.49884 0.37518 0.49907 0.38195 0.49792 C 0.38698 0.49699 0.39271 0.48542 0.39566 0.47963 C 0.39844 0.46806 0.40226 0.45046 0.39254 0.44537 C 0.38629 0.4375 0.37882 0.44074 0.37118 0.44398 C 0.36893 0.44722 0.36632 0.44861 0.36372 0.45116 C 0.36163 0.45324 0.35747 0.45671 0.35747 0.45671 C 0.35469 0.46227 0.35608 0.45995 0.35313 0.46389 " pathEditMode="relative" ptsTypes="fffffffffffffffffffffffffffffA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Удинцева Т.А\Лаборатория-паз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383"/>
            <a:ext cx="918051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08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pr_obr23\Desktop\ЛП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7" y="-1092"/>
            <a:ext cx="9129227" cy="64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0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pr_obr23\Desktop\ЛП-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54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pr_obr23\Desktop\ЛП-3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0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pr_obr23\Desktop\ЛП-2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0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246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Управление образования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Самсонова О.Б.</dc:creator>
  <cp:lastModifiedBy>User</cp:lastModifiedBy>
  <cp:revision>83</cp:revision>
  <cp:lastPrinted>2014-12-08T12:49:14Z</cp:lastPrinted>
  <dcterms:created xsi:type="dcterms:W3CDTF">2014-12-05T07:35:38Z</dcterms:created>
  <dcterms:modified xsi:type="dcterms:W3CDTF">2015-04-22T05:04:41Z</dcterms:modified>
</cp:coreProperties>
</file>