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62" r:id="rId5"/>
    <p:sldId id="275" r:id="rId6"/>
    <p:sldId id="261" r:id="rId7"/>
    <p:sldId id="259" r:id="rId8"/>
    <p:sldId id="276" r:id="rId9"/>
    <p:sldId id="27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8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546002-CDDE-4C58-B791-1A6D052F8C2C}" type="doc">
      <dgm:prSet loTypeId="urn:microsoft.com/office/officeart/2005/8/layout/radial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0863F92-41F7-4047-8D09-FF252F358B1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FF0000"/>
              </a:solidFill>
            </a:rPr>
            <a:t>ВСЕМИРНЫЕ ИНТЕЛЛЕКТУАЛЬНЫЕ ИГРЫ</a:t>
          </a:r>
          <a:endParaRPr lang="ru-RU" sz="1200" b="1" dirty="0">
            <a:solidFill>
              <a:srgbClr val="FF0000"/>
            </a:solidFill>
          </a:endParaRPr>
        </a:p>
      </dgm:t>
    </dgm:pt>
    <dgm:pt modelId="{0F358C86-0C20-4733-97CB-68F97C637D9D}" type="parTrans" cxnId="{EC7222C9-BF46-4E5C-9860-F413C42C1BC3}">
      <dgm:prSet/>
      <dgm:spPr/>
      <dgm:t>
        <a:bodyPr/>
        <a:lstStyle/>
        <a:p>
          <a:endParaRPr lang="ru-RU" sz="1200" b="1"/>
        </a:p>
      </dgm:t>
    </dgm:pt>
    <dgm:pt modelId="{3F3E1E65-7455-4DAE-9E7D-067F9B48120D}" type="sibTrans" cxnId="{EC7222C9-BF46-4E5C-9860-F413C42C1BC3}">
      <dgm:prSet/>
      <dgm:spPr/>
      <dgm:t>
        <a:bodyPr/>
        <a:lstStyle/>
        <a:p>
          <a:endParaRPr lang="ru-RU" sz="1200" b="1"/>
        </a:p>
      </dgm:t>
    </dgm:pt>
    <dgm:pt modelId="{49B13096-EBE6-464E-888A-6E9AA71C4FD5}">
      <dgm:prSet phldrT="[Текст]" custT="1"/>
      <dgm:spPr/>
      <dgm:t>
        <a:bodyPr/>
        <a:lstStyle/>
        <a:p>
          <a:r>
            <a:rPr lang="ru-RU" sz="1200" b="1" dirty="0" smtClean="0"/>
            <a:t>шахматы</a:t>
          </a:r>
          <a:endParaRPr lang="ru-RU" sz="1200" b="1" dirty="0"/>
        </a:p>
      </dgm:t>
    </dgm:pt>
    <dgm:pt modelId="{DFD93886-DC2A-4AD1-A92B-0AB4949CDBD6}" type="parTrans" cxnId="{D43F655B-04B5-4DEF-8429-CBDB3750F597}">
      <dgm:prSet/>
      <dgm:spPr/>
      <dgm:t>
        <a:bodyPr/>
        <a:lstStyle/>
        <a:p>
          <a:endParaRPr lang="ru-RU" sz="1200" b="1"/>
        </a:p>
      </dgm:t>
    </dgm:pt>
    <dgm:pt modelId="{A6544542-9621-46AE-A2BE-75E8D66A3EC1}" type="sibTrans" cxnId="{D43F655B-04B5-4DEF-8429-CBDB3750F597}">
      <dgm:prSet/>
      <dgm:spPr/>
      <dgm:t>
        <a:bodyPr/>
        <a:lstStyle/>
        <a:p>
          <a:endParaRPr lang="ru-RU" sz="1200" b="1"/>
        </a:p>
      </dgm:t>
    </dgm:pt>
    <dgm:pt modelId="{B53374A2-59B7-4D03-A631-E3144E0EEB6C}">
      <dgm:prSet phldrT="[Текст]" custT="1"/>
      <dgm:spPr/>
      <dgm:t>
        <a:bodyPr/>
        <a:lstStyle/>
        <a:p>
          <a:r>
            <a:rPr lang="ru-RU" sz="1200" b="1" dirty="0" smtClean="0"/>
            <a:t>шашки</a:t>
          </a:r>
          <a:endParaRPr lang="ru-RU" sz="1200" b="1" dirty="0"/>
        </a:p>
      </dgm:t>
    </dgm:pt>
    <dgm:pt modelId="{7282412A-5C7A-4C8C-A61C-D4806EF91B39}" type="parTrans" cxnId="{AA5BB95F-EB30-4B52-8256-8619D98783EF}">
      <dgm:prSet/>
      <dgm:spPr/>
      <dgm:t>
        <a:bodyPr/>
        <a:lstStyle/>
        <a:p>
          <a:endParaRPr lang="ru-RU" sz="1200" b="1"/>
        </a:p>
      </dgm:t>
    </dgm:pt>
    <dgm:pt modelId="{AF397D3B-16E8-4131-B20D-7AB8FC988600}" type="sibTrans" cxnId="{AA5BB95F-EB30-4B52-8256-8619D98783EF}">
      <dgm:prSet/>
      <dgm:spPr/>
      <dgm:t>
        <a:bodyPr/>
        <a:lstStyle/>
        <a:p>
          <a:endParaRPr lang="ru-RU" sz="1200" b="1"/>
        </a:p>
      </dgm:t>
    </dgm:pt>
    <dgm:pt modelId="{5F4DB794-7EA2-4910-B0C1-8C60FC11AC72}">
      <dgm:prSet phldrT="[Текст]" custT="1"/>
      <dgm:spPr/>
      <dgm:t>
        <a:bodyPr/>
        <a:lstStyle/>
        <a:p>
          <a:r>
            <a:rPr lang="ru-RU" sz="1200" b="1" dirty="0" smtClean="0"/>
            <a:t>Го</a:t>
          </a:r>
          <a:endParaRPr lang="ru-RU" sz="1200" b="1" dirty="0"/>
        </a:p>
      </dgm:t>
    </dgm:pt>
    <dgm:pt modelId="{7AC5AADC-3012-448E-808D-43F0C47069F6}" type="parTrans" cxnId="{242A7308-DADC-4BBC-B724-17F97A0096FF}">
      <dgm:prSet/>
      <dgm:spPr/>
      <dgm:t>
        <a:bodyPr/>
        <a:lstStyle/>
        <a:p>
          <a:endParaRPr lang="ru-RU" sz="1200" b="1"/>
        </a:p>
      </dgm:t>
    </dgm:pt>
    <dgm:pt modelId="{BE18AFBD-6031-45D0-BDA5-260928867D87}" type="sibTrans" cxnId="{242A7308-DADC-4BBC-B724-17F97A0096FF}">
      <dgm:prSet/>
      <dgm:spPr/>
      <dgm:t>
        <a:bodyPr/>
        <a:lstStyle/>
        <a:p>
          <a:endParaRPr lang="ru-RU" sz="1200" b="1"/>
        </a:p>
      </dgm:t>
    </dgm:pt>
    <dgm:pt modelId="{96F7A4B6-C5C7-497D-A8B7-EF42ED10B5A7}">
      <dgm:prSet phldrT="[Текст]" custT="1"/>
      <dgm:spPr/>
      <dgm:t>
        <a:bodyPr/>
        <a:lstStyle/>
        <a:p>
          <a:r>
            <a:rPr lang="ru-RU" sz="1200" b="1" dirty="0" smtClean="0"/>
            <a:t>спортивный бридж</a:t>
          </a:r>
          <a:endParaRPr lang="ru-RU" sz="1200" b="1" dirty="0"/>
        </a:p>
      </dgm:t>
    </dgm:pt>
    <dgm:pt modelId="{DDE638CB-1738-4DDF-97B5-75B79032266A}" type="parTrans" cxnId="{FFBA3FFC-F8DB-4A48-9A3E-7AE0FD8BAE05}">
      <dgm:prSet/>
      <dgm:spPr/>
      <dgm:t>
        <a:bodyPr/>
        <a:lstStyle/>
        <a:p>
          <a:endParaRPr lang="ru-RU" sz="1200" b="1"/>
        </a:p>
      </dgm:t>
    </dgm:pt>
    <dgm:pt modelId="{D87907DA-9512-4BB3-AC0F-942DF22F4A52}" type="sibTrans" cxnId="{FFBA3FFC-F8DB-4A48-9A3E-7AE0FD8BAE05}">
      <dgm:prSet/>
      <dgm:spPr/>
      <dgm:t>
        <a:bodyPr/>
        <a:lstStyle/>
        <a:p>
          <a:endParaRPr lang="ru-RU" sz="1200" b="1"/>
        </a:p>
      </dgm:t>
    </dgm:pt>
    <dgm:pt modelId="{CFB4E8BC-A938-4A3B-9648-E3DB61A0F4D3}">
      <dgm:prSet phldrT="[Текст]"/>
      <dgm:spPr/>
      <dgm:t>
        <a:bodyPr/>
        <a:lstStyle/>
        <a:p>
          <a:endParaRPr lang="ru-RU" sz="1200" b="1" dirty="0"/>
        </a:p>
      </dgm:t>
    </dgm:pt>
    <dgm:pt modelId="{C65744C6-E9AB-4416-A89C-CB06BCFCA6AC}" type="parTrans" cxnId="{D6CD4EA2-1690-4F92-9047-0E4EB3806FB8}">
      <dgm:prSet/>
      <dgm:spPr/>
      <dgm:t>
        <a:bodyPr/>
        <a:lstStyle/>
        <a:p>
          <a:endParaRPr lang="ru-RU" sz="1200" b="1"/>
        </a:p>
      </dgm:t>
    </dgm:pt>
    <dgm:pt modelId="{AACA73F9-B54F-4A89-AB8C-5979DB824DCF}" type="sibTrans" cxnId="{D6CD4EA2-1690-4F92-9047-0E4EB3806FB8}">
      <dgm:prSet/>
      <dgm:spPr/>
      <dgm:t>
        <a:bodyPr/>
        <a:lstStyle/>
        <a:p>
          <a:endParaRPr lang="ru-RU" sz="1200" b="1"/>
        </a:p>
      </dgm:t>
    </dgm:pt>
    <dgm:pt modelId="{8A76F7DA-BFB7-4F2D-A2CB-68B0292D754E}" type="pres">
      <dgm:prSet presAssocID="{32546002-CDDE-4C58-B791-1A6D052F8C2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1F0E5F-5286-4812-8595-24E54FA6A470}" type="pres">
      <dgm:prSet presAssocID="{32546002-CDDE-4C58-B791-1A6D052F8C2C}" presName="radial" presStyleCnt="0">
        <dgm:presLayoutVars>
          <dgm:animLvl val="ctr"/>
        </dgm:presLayoutVars>
      </dgm:prSet>
      <dgm:spPr/>
    </dgm:pt>
    <dgm:pt modelId="{EAB49BD9-4CC2-4999-A9DD-75D5DD244E13}" type="pres">
      <dgm:prSet presAssocID="{70863F92-41F7-4047-8D09-FF252F358B16}" presName="centerShape" presStyleLbl="vennNode1" presStyleIdx="0" presStyleCnt="5" custScaleX="148733"/>
      <dgm:spPr/>
      <dgm:t>
        <a:bodyPr/>
        <a:lstStyle/>
        <a:p>
          <a:endParaRPr lang="ru-RU"/>
        </a:p>
      </dgm:t>
    </dgm:pt>
    <dgm:pt modelId="{8C263799-E7E4-43FE-A782-888C8B6995D3}" type="pres">
      <dgm:prSet presAssocID="{49B13096-EBE6-464E-888A-6E9AA71C4FD5}" presName="node" presStyleLbl="vennNode1" presStyleIdx="1" presStyleCnt="5" custScaleX="152396" custRadScaleRad="138776" custRadScaleInc="-98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F6E7C-6B62-49AF-BDF7-45740DBC583C}" type="pres">
      <dgm:prSet presAssocID="{B53374A2-59B7-4D03-A631-E3144E0EEB6C}" presName="node" presStyleLbl="vennNode1" presStyleIdx="2" presStyleCnt="5" custScaleX="152394" custRadScaleRad="134360" custRadScaleInc="1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FBDFB-CE3C-4E1E-B0FB-DAF473803436}" type="pres">
      <dgm:prSet presAssocID="{5F4DB794-7EA2-4910-B0C1-8C60FC11AC72}" presName="node" presStyleLbl="vennNode1" presStyleIdx="3" presStyleCnt="5" custScaleX="134365" custRadScaleRad="97405" custRadScaleInc="-38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811C9-C6B4-4778-9BDA-B3D2482E408B}" type="pres">
      <dgm:prSet presAssocID="{96F7A4B6-C5C7-497D-A8B7-EF42ED10B5A7}" presName="node" presStyleLbl="vennNode1" presStyleIdx="4" presStyleCnt="5" custScaleX="172115" custRadScaleRad="105234" custRadScaleInc="-48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2A7308-DADC-4BBC-B724-17F97A0096FF}" srcId="{70863F92-41F7-4047-8D09-FF252F358B16}" destId="{5F4DB794-7EA2-4910-B0C1-8C60FC11AC72}" srcOrd="2" destOrd="0" parTransId="{7AC5AADC-3012-448E-808D-43F0C47069F6}" sibTransId="{BE18AFBD-6031-45D0-BDA5-260928867D87}"/>
    <dgm:cxn modelId="{DAE991E7-FDD0-4AFE-9488-AD010530B357}" type="presOf" srcId="{96F7A4B6-C5C7-497D-A8B7-EF42ED10B5A7}" destId="{6C3811C9-C6B4-4778-9BDA-B3D2482E408B}" srcOrd="0" destOrd="0" presId="urn:microsoft.com/office/officeart/2005/8/layout/radial3"/>
    <dgm:cxn modelId="{C57C2B9C-A52B-4288-A52E-3A07B752CE4A}" type="presOf" srcId="{32546002-CDDE-4C58-B791-1A6D052F8C2C}" destId="{8A76F7DA-BFB7-4F2D-A2CB-68B0292D754E}" srcOrd="0" destOrd="0" presId="urn:microsoft.com/office/officeart/2005/8/layout/radial3"/>
    <dgm:cxn modelId="{15C9EC02-2C9A-4EE5-8A48-F2D09A61A7B3}" type="presOf" srcId="{70863F92-41F7-4047-8D09-FF252F358B16}" destId="{EAB49BD9-4CC2-4999-A9DD-75D5DD244E13}" srcOrd="0" destOrd="0" presId="urn:microsoft.com/office/officeart/2005/8/layout/radial3"/>
    <dgm:cxn modelId="{FFBA3FFC-F8DB-4A48-9A3E-7AE0FD8BAE05}" srcId="{70863F92-41F7-4047-8D09-FF252F358B16}" destId="{96F7A4B6-C5C7-497D-A8B7-EF42ED10B5A7}" srcOrd="3" destOrd="0" parTransId="{DDE638CB-1738-4DDF-97B5-75B79032266A}" sibTransId="{D87907DA-9512-4BB3-AC0F-942DF22F4A52}"/>
    <dgm:cxn modelId="{AA5BB95F-EB30-4B52-8256-8619D98783EF}" srcId="{70863F92-41F7-4047-8D09-FF252F358B16}" destId="{B53374A2-59B7-4D03-A631-E3144E0EEB6C}" srcOrd="1" destOrd="0" parTransId="{7282412A-5C7A-4C8C-A61C-D4806EF91B39}" sibTransId="{AF397D3B-16E8-4131-B20D-7AB8FC988600}"/>
    <dgm:cxn modelId="{65E82AB2-4ACD-4249-B11C-C3F51D609EDA}" type="presOf" srcId="{5F4DB794-7EA2-4910-B0C1-8C60FC11AC72}" destId="{2EFFBDFB-CE3C-4E1E-B0FB-DAF473803436}" srcOrd="0" destOrd="0" presId="urn:microsoft.com/office/officeart/2005/8/layout/radial3"/>
    <dgm:cxn modelId="{D6CD4EA2-1690-4F92-9047-0E4EB3806FB8}" srcId="{32546002-CDDE-4C58-B791-1A6D052F8C2C}" destId="{CFB4E8BC-A938-4A3B-9648-E3DB61A0F4D3}" srcOrd="1" destOrd="0" parTransId="{C65744C6-E9AB-4416-A89C-CB06BCFCA6AC}" sibTransId="{AACA73F9-B54F-4A89-AB8C-5979DB824DCF}"/>
    <dgm:cxn modelId="{D43F655B-04B5-4DEF-8429-CBDB3750F597}" srcId="{70863F92-41F7-4047-8D09-FF252F358B16}" destId="{49B13096-EBE6-464E-888A-6E9AA71C4FD5}" srcOrd="0" destOrd="0" parTransId="{DFD93886-DC2A-4AD1-A92B-0AB4949CDBD6}" sibTransId="{A6544542-9621-46AE-A2BE-75E8D66A3EC1}"/>
    <dgm:cxn modelId="{EC7222C9-BF46-4E5C-9860-F413C42C1BC3}" srcId="{32546002-CDDE-4C58-B791-1A6D052F8C2C}" destId="{70863F92-41F7-4047-8D09-FF252F358B16}" srcOrd="0" destOrd="0" parTransId="{0F358C86-0C20-4733-97CB-68F97C637D9D}" sibTransId="{3F3E1E65-7455-4DAE-9E7D-067F9B48120D}"/>
    <dgm:cxn modelId="{FBD488C5-6995-445F-B673-5899A19872A7}" type="presOf" srcId="{B53374A2-59B7-4D03-A631-E3144E0EEB6C}" destId="{5FEF6E7C-6B62-49AF-BDF7-45740DBC583C}" srcOrd="0" destOrd="0" presId="urn:microsoft.com/office/officeart/2005/8/layout/radial3"/>
    <dgm:cxn modelId="{91547B9D-1ED1-4632-96CB-90BF2CBB1550}" type="presOf" srcId="{49B13096-EBE6-464E-888A-6E9AA71C4FD5}" destId="{8C263799-E7E4-43FE-A782-888C8B6995D3}" srcOrd="0" destOrd="0" presId="urn:microsoft.com/office/officeart/2005/8/layout/radial3"/>
    <dgm:cxn modelId="{4A0A5FAC-DB4C-4390-9466-FE0B43EEE3AD}" type="presParOf" srcId="{8A76F7DA-BFB7-4F2D-A2CB-68B0292D754E}" destId="{341F0E5F-5286-4812-8595-24E54FA6A470}" srcOrd="0" destOrd="0" presId="urn:microsoft.com/office/officeart/2005/8/layout/radial3"/>
    <dgm:cxn modelId="{44B655C6-DE73-4307-AA71-C59E458A09EA}" type="presParOf" srcId="{341F0E5F-5286-4812-8595-24E54FA6A470}" destId="{EAB49BD9-4CC2-4999-A9DD-75D5DD244E13}" srcOrd="0" destOrd="0" presId="urn:microsoft.com/office/officeart/2005/8/layout/radial3"/>
    <dgm:cxn modelId="{27A50E50-0828-425E-B1D6-6AFDE3652880}" type="presParOf" srcId="{341F0E5F-5286-4812-8595-24E54FA6A470}" destId="{8C263799-E7E4-43FE-A782-888C8B6995D3}" srcOrd="1" destOrd="0" presId="urn:microsoft.com/office/officeart/2005/8/layout/radial3"/>
    <dgm:cxn modelId="{8E11CCEC-8C4D-47DB-822F-2F3D8F8DC2B1}" type="presParOf" srcId="{341F0E5F-5286-4812-8595-24E54FA6A470}" destId="{5FEF6E7C-6B62-49AF-BDF7-45740DBC583C}" srcOrd="2" destOrd="0" presId="urn:microsoft.com/office/officeart/2005/8/layout/radial3"/>
    <dgm:cxn modelId="{356070EA-71AB-4377-8CA6-C905D96EF3E5}" type="presParOf" srcId="{341F0E5F-5286-4812-8595-24E54FA6A470}" destId="{2EFFBDFB-CE3C-4E1E-B0FB-DAF473803436}" srcOrd="3" destOrd="0" presId="urn:microsoft.com/office/officeart/2005/8/layout/radial3"/>
    <dgm:cxn modelId="{207BDB71-BF1B-4B77-ACD4-19B62222D9D8}" type="presParOf" srcId="{341F0E5F-5286-4812-8595-24E54FA6A470}" destId="{6C3811C9-C6B4-4778-9BDA-B3D2482E408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499616-EBE3-4BF1-AFAA-2E3A19CE7CEF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3E64F8-8FC2-466B-BBB9-69BA6942A97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ОБРАЗОВАТЕЛЬНЫЕ ОРГАНИЗАЦИИ</a:t>
          </a:r>
          <a:endParaRPr lang="ru-RU" sz="1200" b="1" dirty="0">
            <a:solidFill>
              <a:schemeClr val="tx1"/>
            </a:solidFill>
          </a:endParaRPr>
        </a:p>
      </dgm:t>
    </dgm:pt>
    <dgm:pt modelId="{14A535A3-30B8-4382-93FB-CAF32E6A40C1}" type="parTrans" cxnId="{828631F2-C27A-4716-974A-364A165FD438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D9500921-D101-4512-A936-EA760A17A93A}" type="sibTrans" cxnId="{828631F2-C27A-4716-974A-364A165FD438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868702B7-928F-484B-9746-F57791E1AECB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14191E"/>
              </a:solidFill>
            </a:rPr>
            <a:t>ОБЩЕСТВЕННЫЕ СПОРТИВНЫЕ ОРГАНИЗАЦИИ</a:t>
          </a:r>
          <a:endParaRPr lang="ru-RU" sz="1200" b="1" dirty="0">
            <a:solidFill>
              <a:srgbClr val="14191E"/>
            </a:solidFill>
          </a:endParaRPr>
        </a:p>
      </dgm:t>
    </dgm:pt>
    <dgm:pt modelId="{202ADCFE-4461-4B8F-9914-39CAB2C585E4}" type="parTrans" cxnId="{87ED2438-1B72-4149-AA50-1AF350C242A6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921886E4-CA95-4906-88AB-A30172657237}" type="sibTrans" cxnId="{87ED2438-1B72-4149-AA50-1AF350C242A6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DE43ECF0-0B0E-42D0-A3D8-7F0F2272BA46}" type="pres">
      <dgm:prSet presAssocID="{F4499616-EBE3-4BF1-AFAA-2E3A19CE7CE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4E7341-5BDB-45D0-B45F-D9A506A851A3}" type="pres">
      <dgm:prSet presAssocID="{F4499616-EBE3-4BF1-AFAA-2E3A19CE7CEF}" presName="ribbon" presStyleLbl="node1" presStyleIdx="0" presStyleCnt="1" custScaleX="180000" custLinFactNeighborX="-25000"/>
      <dgm:spPr/>
    </dgm:pt>
    <dgm:pt modelId="{3CF4DD54-4A59-48B2-9BA5-C09D8D780373}" type="pres">
      <dgm:prSet presAssocID="{F4499616-EBE3-4BF1-AFAA-2E3A19CE7CEF}" presName="leftArrowText" presStyleLbl="node1" presStyleIdx="0" presStyleCnt="1" custScaleX="278788" custLinFactX="-28788" custLinFactNeighborX="-100000" custLinFactNeighborY="25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60890-239D-4C0A-AB60-72B56BAD08E1}" type="pres">
      <dgm:prSet presAssocID="{F4499616-EBE3-4BF1-AFAA-2E3A19CE7CEF}" presName="rightArrowText" presStyleLbl="node1" presStyleIdx="0" presStyleCnt="1" custScaleX="1435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ED2438-1B72-4149-AA50-1AF350C242A6}" srcId="{F4499616-EBE3-4BF1-AFAA-2E3A19CE7CEF}" destId="{868702B7-928F-484B-9746-F57791E1AECB}" srcOrd="1" destOrd="0" parTransId="{202ADCFE-4461-4B8F-9914-39CAB2C585E4}" sibTransId="{921886E4-CA95-4906-88AB-A30172657237}"/>
    <dgm:cxn modelId="{1DC0049C-FD9E-49E2-B8A1-E2941A46EE94}" type="presOf" srcId="{FC3E64F8-8FC2-466B-BBB9-69BA6942A979}" destId="{3CF4DD54-4A59-48B2-9BA5-C09D8D780373}" srcOrd="0" destOrd="0" presId="urn:microsoft.com/office/officeart/2005/8/layout/arrow6"/>
    <dgm:cxn modelId="{576A2286-80CB-4F88-A0AA-11873A08E21E}" type="presOf" srcId="{F4499616-EBE3-4BF1-AFAA-2E3A19CE7CEF}" destId="{DE43ECF0-0B0E-42D0-A3D8-7F0F2272BA46}" srcOrd="0" destOrd="0" presId="urn:microsoft.com/office/officeart/2005/8/layout/arrow6"/>
    <dgm:cxn modelId="{8826C105-CAAD-4504-818A-DEF46F904522}" type="presOf" srcId="{868702B7-928F-484B-9746-F57791E1AECB}" destId="{AF860890-239D-4C0A-AB60-72B56BAD08E1}" srcOrd="0" destOrd="0" presId="urn:microsoft.com/office/officeart/2005/8/layout/arrow6"/>
    <dgm:cxn modelId="{828631F2-C27A-4716-974A-364A165FD438}" srcId="{F4499616-EBE3-4BF1-AFAA-2E3A19CE7CEF}" destId="{FC3E64F8-8FC2-466B-BBB9-69BA6942A979}" srcOrd="0" destOrd="0" parTransId="{14A535A3-30B8-4382-93FB-CAF32E6A40C1}" sibTransId="{D9500921-D101-4512-A936-EA760A17A93A}"/>
    <dgm:cxn modelId="{18C1C63E-9AD5-4617-8081-0DEA6C98A7FB}" type="presParOf" srcId="{DE43ECF0-0B0E-42D0-A3D8-7F0F2272BA46}" destId="{884E7341-5BDB-45D0-B45F-D9A506A851A3}" srcOrd="0" destOrd="0" presId="urn:microsoft.com/office/officeart/2005/8/layout/arrow6"/>
    <dgm:cxn modelId="{26ACB1B5-0B81-4810-928E-DC04641DC08D}" type="presParOf" srcId="{DE43ECF0-0B0E-42D0-A3D8-7F0F2272BA46}" destId="{3CF4DD54-4A59-48B2-9BA5-C09D8D780373}" srcOrd="1" destOrd="0" presId="urn:microsoft.com/office/officeart/2005/8/layout/arrow6"/>
    <dgm:cxn modelId="{15AEEA6E-D06F-46B2-86D1-040023176491}" type="presParOf" srcId="{DE43ECF0-0B0E-42D0-A3D8-7F0F2272BA46}" destId="{AF860890-239D-4C0A-AB60-72B56BAD08E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49BD9-4CC2-4999-A9DD-75D5DD244E13}">
      <dsp:nvSpPr>
        <dsp:cNvPr id="0" name=""/>
        <dsp:cNvSpPr/>
      </dsp:nvSpPr>
      <dsp:spPr>
        <a:xfrm>
          <a:off x="2127611" y="641321"/>
          <a:ext cx="2376273" cy="159767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</a:rPr>
            <a:t>ВСЕМИРНЫЕ ИНТЕЛЛЕКТУАЛЬНЫЕ ИГРЫ</a:t>
          </a:r>
          <a:endParaRPr lang="ru-RU" sz="1200" b="1" kern="1200" dirty="0">
            <a:solidFill>
              <a:srgbClr val="FF0000"/>
            </a:solidFill>
          </a:endParaRPr>
        </a:p>
      </dsp:txBody>
      <dsp:txXfrm>
        <a:off x="2475608" y="875295"/>
        <a:ext cx="1680279" cy="1129729"/>
      </dsp:txXfrm>
    </dsp:sp>
    <dsp:sp modelId="{8C263799-E7E4-43FE-A782-888C8B6995D3}">
      <dsp:nvSpPr>
        <dsp:cNvPr id="0" name=""/>
        <dsp:cNvSpPr/>
      </dsp:nvSpPr>
      <dsp:spPr>
        <a:xfrm>
          <a:off x="1263515" y="1008105"/>
          <a:ext cx="1217398" cy="79883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шахматы</a:t>
          </a:r>
          <a:endParaRPr lang="ru-RU" sz="1200" b="1" kern="1200" dirty="0"/>
        </a:p>
      </dsp:txBody>
      <dsp:txXfrm>
        <a:off x="1441799" y="1125092"/>
        <a:ext cx="860830" cy="564864"/>
      </dsp:txXfrm>
    </dsp:sp>
    <dsp:sp modelId="{5FEF6E7C-6B62-49AF-BDF7-45740DBC583C}">
      <dsp:nvSpPr>
        <dsp:cNvPr id="0" name=""/>
        <dsp:cNvSpPr/>
      </dsp:nvSpPr>
      <dsp:spPr>
        <a:xfrm>
          <a:off x="4104458" y="1080129"/>
          <a:ext cx="1217382" cy="79883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шашки</a:t>
          </a:r>
          <a:endParaRPr lang="ru-RU" sz="1200" b="1" kern="1200" dirty="0"/>
        </a:p>
      </dsp:txBody>
      <dsp:txXfrm>
        <a:off x="4282739" y="1197116"/>
        <a:ext cx="860820" cy="564864"/>
      </dsp:txXfrm>
    </dsp:sp>
    <dsp:sp modelId="{2EFFBDFB-CE3C-4E1E-B0FB-DAF473803436}">
      <dsp:nvSpPr>
        <dsp:cNvPr id="0" name=""/>
        <dsp:cNvSpPr/>
      </dsp:nvSpPr>
      <dsp:spPr>
        <a:xfrm>
          <a:off x="3358511" y="1872208"/>
          <a:ext cx="1073359" cy="79883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Го</a:t>
          </a:r>
          <a:endParaRPr lang="ru-RU" sz="1200" b="1" kern="1200" dirty="0"/>
        </a:p>
      </dsp:txBody>
      <dsp:txXfrm>
        <a:off x="3515701" y="1989195"/>
        <a:ext cx="758979" cy="564864"/>
      </dsp:txXfrm>
    </dsp:sp>
    <dsp:sp modelId="{6C3811C9-C6B4-4778-9BDA-B3D2482E408B}">
      <dsp:nvSpPr>
        <dsp:cNvPr id="0" name=""/>
        <dsp:cNvSpPr/>
      </dsp:nvSpPr>
      <dsp:spPr>
        <a:xfrm>
          <a:off x="1839576" y="1800193"/>
          <a:ext cx="1374921" cy="798838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спортивный бридж</a:t>
          </a:r>
          <a:endParaRPr lang="ru-RU" sz="1200" b="1" kern="1200" dirty="0"/>
        </a:p>
      </dsp:txBody>
      <dsp:txXfrm>
        <a:off x="2040929" y="1917180"/>
        <a:ext cx="972215" cy="564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E7341-5BDB-45D0-B45F-D9A506A851A3}">
      <dsp:nvSpPr>
        <dsp:cNvPr id="0" name=""/>
        <dsp:cNvSpPr/>
      </dsp:nvSpPr>
      <dsp:spPr>
        <a:xfrm>
          <a:off x="1523999" y="0"/>
          <a:ext cx="5486400" cy="121920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4DD54-4A59-48B2-9BA5-C09D8D780373}">
      <dsp:nvSpPr>
        <dsp:cNvPr id="0" name=""/>
        <dsp:cNvSpPr/>
      </dsp:nvSpPr>
      <dsp:spPr>
        <a:xfrm>
          <a:off x="1676398" y="228599"/>
          <a:ext cx="2804161" cy="597408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2672" rIns="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ОБРАЗОВАТЕЛЬНЫЕ ОРГАНИЗАЦИИ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676398" y="228599"/>
        <a:ext cx="2804161" cy="597408"/>
      </dsp:txXfrm>
    </dsp:sp>
    <dsp:sp modelId="{AF860890-239D-4C0A-AB60-72B56BAD08E1}">
      <dsp:nvSpPr>
        <dsp:cNvPr id="0" name=""/>
        <dsp:cNvSpPr/>
      </dsp:nvSpPr>
      <dsp:spPr>
        <a:xfrm>
          <a:off x="4770118" y="408431"/>
          <a:ext cx="1706883" cy="597408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2672" rIns="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14191E"/>
              </a:solidFill>
            </a:rPr>
            <a:t>ОБЩЕСТВЕННЫЕ СПОРТИВНЫЕ ОРГАНИЗАЦИИ</a:t>
          </a:r>
          <a:endParaRPr lang="ru-RU" sz="1200" b="1" kern="1200" dirty="0">
            <a:solidFill>
              <a:srgbClr val="14191E"/>
            </a:solidFill>
          </a:endParaRPr>
        </a:p>
      </dsp:txBody>
      <dsp:txXfrm>
        <a:off x="4770118" y="408431"/>
        <a:ext cx="1706883" cy="597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1F782-01C3-4DF3-9066-35D365085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Layout" Target="../diagrams/layout2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diagramData" Target="../diagrams/data2.xml"/><Relationship Id="rId2" Type="http://schemas.openxmlformats.org/officeDocument/2006/relationships/image" Target="../media/image10.png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diagramColors" Target="../diagrams/colors2.xml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939608" cy="18288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Игровые технологии в системе дополнительного образования</a:t>
            </a:r>
            <a:endParaRPr lang="ru-RU" sz="4000" dirty="0"/>
          </a:p>
        </p:txBody>
      </p:sp>
      <p:sp>
        <p:nvSpPr>
          <p:cNvPr id="17410" name="AutoShape 2" descr="https://apf50.mail.ru/cgi-bin/readmsg/2.jpg?id=13934885260000000823%3B0%3B2&amp;exif=1&amp;bs=344134&amp;bl=396792&amp;ct=image%2Fjpeg&amp;cn=2.jpg&amp;cte=base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apf50.mail.ru/cgi-bin/readmsg/2.jpg?id=13934885260000000823%3B0%3B2&amp;exif=1&amp;bs=344134&amp;bl=396792&amp;ct=image%2Fjpeg&amp;cn=2.jpg&amp;cte=base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94584" y="5229200"/>
            <a:ext cx="5328592" cy="69148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интеллиада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предпосылка проекта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3491880" y="3789040"/>
          <a:ext cx="655272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788024" y="3736976"/>
            <a:ext cx="5220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200" dirty="0" smtClean="0"/>
              <a:t>Междунаро́дная Ассоциа́ция Интеллектуа́льного Спо́рта,</a:t>
            </a:r>
            <a:endParaRPr lang="ru-RU" sz="1200" dirty="0" smtClean="0"/>
          </a:p>
          <a:p>
            <a:r>
              <a:rPr lang="en-US" sz="1200" dirty="0" smtClean="0"/>
              <a:t>International Mind Sports Association (IMSA)</a:t>
            </a:r>
            <a:endParaRPr lang="ru-RU" sz="1200" dirty="0"/>
          </a:p>
        </p:txBody>
      </p:sp>
      <p:pic>
        <p:nvPicPr>
          <p:cNvPr id="1029" name="Picture 5" descr="https://encrypted-tbn2.gstatic.com/images?q=tbn:ANd9GcQh1W6yiqwHvauipuc8SBFClhikCU9bvwmTgUxteSL1xjKmAV7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2492896"/>
            <a:ext cx="1642053" cy="1231540"/>
          </a:xfrm>
          <a:prstGeom prst="rect">
            <a:avLst/>
          </a:prstGeom>
          <a:noFill/>
        </p:spPr>
      </p:pic>
      <p:sp>
        <p:nvSpPr>
          <p:cNvPr id="1031" name="AutoShape 7" descr="data:image/jpeg;base64,/9j/4AAQSkZJRgABAQAAAQABAAD/2wCEAAkGBhQSDxQUDxAUFBUUFRQUFBQVFRQYFxYUFBYVFxQVFBYXGzIeGBkjGRUUHy8hJCcpLCwuFx8xNTAqNSYrLCkBCQoKDgwOGg8PGiwkHyQsLCwsKiktNCwsLDIuLCwsLCksKSk1LCwpKS8sKSwsLCkpLCwpLCwsLCwsLCkpKSksLP/AABEIALgBEQMBIgACEQEDEQH/xAAcAAEAAgMBAQEAAAAAAAAAAAAAAQYCBQcECAP/xABPEAACAQMCAwQDCggKCQUAAAABAgMABBEFEgYhMQcTQVEiYXEUFzI1U4GRlKGzCBUjQnJ0sbIlMzRSYnODkqLBJDaChMLD0eHwFiZGhdL/xAAZAQEAAwEBAAAAAAAAAAAAAAAAAQIDBAX/xAAwEQACAQIFAgQFAwUAAAAAAAAAAQIDERIhMUFRBKFxgcHhMjNhkfATNEIUIiNScv/aAAwDAQACEQMRAD8A7jSlKAUpSgFKUoBSlKAUpSgFKUoBSlKAUpSgFKUoBSlKAUpSgFKUoBUVNKAgVNKUApSlAKUpQCoNTSgIpU0oBSozUE0BlSsQakGgJpSlAKUpQClKUApSlAKUpQClKUApSlAKVBNRmgMqVjmmaAypUZoDUAmlKVIFKUoBSlKAUpSgFQamlARSmKUBBqranr9y921tYRxFolVpZJiwVS/NFUKMk4watNVTh8fwvqPstfuhWlNLN8IvHdm50T3TsPuzut+70e63Y24HXcOuc1sxTFQao3cpqTmmailQCc1NYVNATmprHNQTQGdM1hU5oDKmaxr8Ly8SJC8rqiDqzHAGeQyaag9NK1+n6xDPu7iZJNuN2xgcZ6Z+ivcDRprJgypmtbfauI+QjlkP82ONifpOB9taG84lvjyttKk/SmkjX59qsf2irxg5EqLZbia/Ke5VBl2VR5sQB9tc6vYddmz/ABcI8kdF/wAXNvtrTS9mGoTHM0qE+JeVn/yroj08P5TSNVTW8kXzUO0axhzm4Dn+bGC59mRy+2qxqXbQOfua2J8mlYAf3V5/bWuj7Grj864hHsEh/wAq9UfYs3594o/RjJ/aa6Iw6SOsrmijRW57ONO1STT3tf8AR0lWeBZXG5lYMfBTzGPbUaV28WMmBOs1ufMrvX+8nP8Aw16OOOyr8Ye5yLrujBCIuce7djHpfC5dOnOqdN+D3P8AmXsR/SSQfsrzXqczOt6VxdaXP8nu4ZPUHXcPUVPMVuFNcAl7Ar0c1ntmI6c5AftWvdp/A/EFr/JrkYH5vukMv92RSKgg7lmma5nYa7r8PK406G4HmkiIx+cHb/hFWSw4ulbAudMvID57UlT1nMbk4+agLRmma/C2uQ4yucesMp+giv1Y0BlmprSWPGFnNKIobuF3bICK4LEjJOB7AfordLQE0pSgFKUoDGqpw/8AG+o+y1+6FWuqpw/8b6j7LX7oVrT0l4eqLx0fgWzNVrjHjSOwRdyl5HB2Rg45DqzHwAqxtXE+1ot+Mju6d1Ht9npf57q06WkqtTDItSgpSszYR9s0+70raIrnmA75x7T410ThniaO9g7yLIwdrofhI3kcdfbWj1nQYJtHItoVbEKvDsUFiwAIwQM5PMH5603ZRplxBLcCaGSNWRCNykAsGI5fMTW1SNKdNuKs0zSSg4trJmz4t7TktZTDBH3si8nJOEU/zcjmT+ytDZds8m78tbRlfHu3bcB/tcqrXCdstzqsSzjeHldnB6MQHfn55IFXztW0aJbFZFjVXSRACqgcn5MDgcx4/NWzp0aco05Ru3uXwQi1FrUumkatHcwrLC2UYcvMeYI8CKpHEnaysMjR2sQlKEhnYlUyORC45nnyz09teXs0u3GmXm0nKF2X9IxZ5fOBXi7OuA5DMs93DiNVJRZPhM5A2sUPgOZ51lGjTpyl+ptouSihCLeLY9Gmdsp3gXNuuzxaJiSPXhuv01021u1ljV42DK4DKR4g9DXMu1/SYo0gkjjVGLOjbQBlduRkDyP7a9fDGpPHw7M6nnGtwEPkM4GPZuqKtKE6cakFa7sJQjKKlHK57Nf7V4YZGjgjMxUkMwYKgI8AcZb2jlXg1Tio3+iXcjRiPY8aYBzn0ozn7aq/Zvw3Hd3bCcbkiTeVP5xLBVB9Wckiuhce6dHDpFwsMaRqe7JCKAM7158q0nClTqRpxWd1mTKMYyUVqc34O40On97iISd5t6ttxtz6vXXVtV41itdPS7ucgOkZWNebM8ihgifbz6YGao/ZLpUUxue+iSTb3eN6g4zuzjNa78IA7TZRKAEVZSFHQfBUAD2AVn10oupZLMjqGsWSPPdfhCT7/wAnZwBfAPI5bHtGB9Aq78AdqsWoSdzJH3M+CQudyOFHPY3XI/mn11j2U8M2/wCJ4GaCN2mVnkZ0VixLEYJI6Acq5DpEAtuIo0h5LHf92o8k70rj+6cVwHMd64342h02ASS5dnJWOJcBnIGTzPJVHif8zXLW/CEuN3Kzg2+W+Tdj2/8Aavx/CAmP4wgQnkttuA8i0j5/dX6Kvml8H278PJGtujNJaCTIVS5maPeGDYzu3EYoDbcC8eQ6nCzRqUkjwJImIJXPRgR8JTz51oePO2COxmNvBEJpkxvJbbGhPPaSObNg9B0qqdi2gXdvqRae2mijeBlZnQqpOVZRnzyKqfDtst1r8azjest3Izg9GwztgjyOMGgLhpn4Qkm8e6bSMoephdtw9YD8jy8OVdetNaiktRcpIvclO87w8gExkk+WMHI8Olc57aODu9ggksrTdKshRu5jGe7KE+kFHQMB/eNahIbi34RuI543iYTFArgqe7d425DyJLfbQH763+EFiQiytVZByDzMVLDzCr0HtOa9nC3buk0qx30Cw7yFWWNiyAnpvDcwPWM4+2tV2B6HDK11LLErsndom9QwUMGLEA8snAGfVWk7btHig1IdwixiWBXYKABv3OpYAchkAZ9nroD6Av8AUI4IXlmcJHGpZmPQAVyXVvwg1DEWlnuUdHmfbuHntUcvnNR2mao//p3TwSfywg7w5+EEizg+fpbT7RTsS4Kt5rd7q4iSV+9McYcZVQgUlgp5biW6+AFAWjV+1WO2022uZY9011GHSBG5f0iWPRRy9uap1h+EHJ3oFxaRiMnn3cjbwD4gNyOPLxrT9up26iiKAEjtk2KAAACzkgAdBkV1fh/gm0OlRQtbxkSQIXYopYs6Al95Gd2TnPqoDivZKc65anzaUj54pTX02tfMfZIMa5aj+lN9kUtfTgoCaUpQClKUBjVU4f8AjfUfZa/dCrXVU4f+N9R9lr90K1p6S8PVF46PwLWaqvHXBS30YKsEmQHYx6EH8x/Vnx8KtJNcy4m7SLm2v5IVWLYjIMsrZ2sFJJIbyJq3TxnKf+PVE01Jv+0rGj8QXelTmKVDtzl4XPokeLxt4Z8xyPiK6/oevxXcAlgbI6Mp+Ercsqw8D+2tdxzpMM9jK0qjMcbSRyeKkDIIPkfLxqjdjtw3uqZM+i0IYj+krDB/xEV1zUa9N1bWa1+ptK1SOLdGm7PvjeD9OX9ySuidrPxaf62L96uc8AuBq0BJx6cg+co4A+kiuidrUgGnYz1ljx68Ek4+YGtK9/6iHgi8/mRNT2TXIjsruRs4Rw5x1wsWTivfwlx9JfX5jEYjiETMB1YsCoBZunj0Fajs3QnS7/A67gPWe5NansilA1HBPwoXC+sgqf2fspUpxk6snqiJRTcmWTto/iLf+tf9yvHof+rNz/b/ALwr1dtDjubYZ5945x6tleXQx/7ZufWJ/wB8VWH7eH/REflx8Ty9jP8AK7j+qT7yrr2l/FU/9n94tUvsZ/ldx/VL95V17S1zpVxjyQ/MHXNUr/uvNFanzSq9i3W6/sv+OtH+EJ/HWf6Ev7y1uOxiYCS5XPpERsB6gWB+0itN+EKD31mfDZLz/wBpax635zK1/jZ0Psr+JbP+r/4mriP/AMl/+y/59dq7KJQdFtNpzhCp9TK7AiuIxyhuJAynIOpciPLv/wDtXIYG+7fvjOL9VX72Wuy8FD+DLP8AVoPu1rjXb+P4Th/VVx68Sy5/yrquhamItChmVl/J2KOCemUhHX5xigLTivmfgP8A1gg/WZf+ZXQuzLtRu9Qvu5uI4QndM5MasCCu3HMseWTXO+Cm2cQwbuWLqQc/M94APpIoD6bC1R+2cfwLP+lF++KjtT44l023he3EZeSUoRICRtCEkgAjodv01VNZ4om1Dhe4nuFQMJgo7sEDYrx4OCT4tQH6fg7/AALz9OH91q0Xb/8AGUX6sv78lbr8HmUbbxc890Jx6sMM1ou36UHUowDzFsufVl5CKA93aZ/q/pX6Mf3NW3sJ+Kf7eb/hqp9pq40DSgeu2P7kVbewr4p/t5v2JQHO+3n40/3aP9sld14f/kNv+rxfdrXC+3lD+NBy620ePXzccvnrt3D10v4ut33DaLeI7vDAjGTn1YP0UB8/dk3x7bfpzfdS19NivmTslGdctsc/SmPLy7qXn7K+mloDKlKUApSlAY1VOH/jfUfZa/dCrXVU4e+N9R/3X7oVrT0l4eqLx0ZazXP+0Ls/e6cT2uO82hXQ8g4HQqTyDD19cDpXQag1FOpKnLFEiMnF3RxBuF9WkQQOkxjGBtaVdgA6Z9PmB8+Kv/AnBfuGNmkIaaTAYr8FVHRAT159T48quGKxfpW1Tqp1FhyS+hpKrKSsfOej6W9xdLFCwV2LlCSRhlDMOY6fB61v7vg/Vbhws6Svt5BpJVKL5kHd9o5+yvN2e/G8H6cv3cld3Fd3U9TKlJKKWiN6tVwatwaDhHhkWdoISQzMS0h8CzdQPUByFc81zs0urecyWGXTJZCjhZI/VzI5DpkGuxClefT6mcJOXOpzxqyi7nFE4G1K7lBuQ48O8ncHaviAoOT7OVdF1HhnZpMlpbDLdyUXJALMeZJJ5ZJzVmpmpqdTOdtrbISquRzvs04TubS4ma5jCK8aqp3K2SHz4Hlyq96nYLPC8UgysilW9hr1ZpWVSrKpPG9SspuTuzjF92X30MhNswcDO10fu35+YOMH2GrPxpwBJqGmW6bgt1AilS5yGYoqyIzDzIHpc+Yq/ZrRy8YwKGYCV40ba0qRO0YIODlx1wepHIVpUrTrJXWhaU5T1OI6bwLrkOYYEnhRz6W2dVj58ixKv5eI517dE7JL+DUYHMStHFPExkDoAUVgWYKTu+brXfVYEZHtrLIrnMiidqPZ4dSiR4GVZ4c7d3JXRuZQkDkcjIPhz865SOBNbEXuYQ3Hck84xMnddc/z8Yzzx9lfSWajNAc97K+zhtOV5bkg3EoCkKcrHGDnaD4sTgk9OQA8aqvaH2Q3DXb3OmgOJG7xogwR0kJyzIWIBBb0uoIPnXbM0zQHzp73Os30qC7WTC8hJcyghBnngBi30Dn512ax4Hhj0v3ActGYyjtjBZm5mT1HdgjywKsuRU5oD53uOzDVrCctY73HMCa3kCkr5OhII9Y5iv30Lshv7y57zUt0aEhpXkcPNIB+aoBOCRyycY8jX0BkVOaA552rcFz3tpbxWMafkpM7SwUBAm0AZrY9lnDc1jp/c3ShX72R8Kwb0W245j2Vcs0oCgdqPZydSRJIGVZ4gVXdna6HmUYjoQeYPrOa5evBuupEbZY7kRHI7tZk7sg9R8PAU+VfSGKjFAcw7K+y97Fzc3hXvipRI1ORGrfCLN0LHAHLoM9a6etTilAKUpQClKUBjVU4f+N9R9lr90KtZqqcPn+F9R9lr90K1p6S8PVF46MttKjNM1kUFYkVlUUBrLXhq2jkEkdrCjjJDrGoYEjBwQM9Ca1PaLOyWkZjd0PuuzUlGZTtedFdSVPQgkVaa8mq6XHcQtFOu5GxkZIOQcggjmCCAQRzGKltvUls1eoOfxnaAMwUx3RZQzbSV7raWXOCRubHtrSX2u3FtfXU3pS2kbQpNGoy8A7hH90Rj85fSO5fUCKtNjoaRvv3ySPt2B5XLsEyCVHgMkAnzwK/S10lI5JZFLbpipfJJGUUIMA8h6IAqCDV8LziSO4ZZDIjXEpjbeWHdlUKhDnkuCcY868XA8JuNIg76SVi25mfvZA5KyvjLg7vADrW/wBM0OK3jaO3Tu0ZnfavQNIctt8hnnimi6LHawLDDu2JnaGYsRkkkZPPqTQFZ4Kst8l0zyzsYL+4jj3TzMojRUCoVZsMBubqK/O3Zm1i7Qid0RrMqFnZUiLqS7FN4BXkCRg5q06Vocdv3vdbvy0rTPuYtmR8biM9M4HL1V5W4Vj90STiSZXl2d5tlYKwjGEBUcsAZ6edAenW76OG3keZ9iBSCR19LkAo8W58qqHAOo92n4uvE7uRATGrgDvIn9Llz+EMnI/6Gtt2h6JLc2e239J45FlC5HpbfDnyz4itPrcyX8CA2l1HdpjuysTAxyeP5U4XZkeJ+2uqmk4Z79uGbRSwlwtdZjed7cBlkjUMQV5bG5KwYciKrfEdy8F+j3IkNpKIY0ljdl9zThzzkVTzVyVG456YPI1hwrPPBPKNQt5TLIU/0hF3xsqKAq+h8HHMk45k88cqsd1w9FK5aRpCrNG7Rbz3TNHgoSntVTjxKjNY1IYXZGclZmr1OdhrVou9wrW10zIGYKzIYtpK5wSAx+mvVojE3t+CzFRJCFBZiFBhBYKCcLknPLzr3apoMc7Ru5ZZIiTHJGxV13DDgEdVYdQciv30/S0hVgmSWYu7sSzOxAG5mPU4AHqwKzKlG4MiuJTBKksxVbm/WcvKzI0KyypFGEZj6QITBAGADz8KnW4LiXUL2O2kmEi29m0OyZ1SOV3k3SMpbaVwvMYOQOnOrno2hx2sZjh3bS7yYZi3pSMXc5PmxJpDoca3Ulyu7vJUSN8sSu2PJQBegwWP00BpdSvGfVILR3ZY/c0lw20lO9kV1QIWHPaAWbaDzyM8q/K2Z7bV1t45HeCe2kmMbsz9zJE6rlGYkqrBsbc4yOVb3VdAiuCjSBg8TFopEYpJGSMNtYeBHIjofKs7LRkidnBZ5HAVpJGLOVUkqufBQSTgedAc/ub5/dtyi3E0cn4yt44XMkncqhiieSJwTs9Id5hSOZYYrfdo1tssZ545JkkURKpSaVAAZkX4KsB0ZueK3D8JW7C5V1Z1umDzBmJBYKqqy/zCAq4I6bQfCv01DhyOe19zTNI8ZCgkyNvOwhhl+p5gfRQHpsdNWIMEZyGIPpyPJg4xyLkkD1V7RWKDAx19vX56yzQE0qM0zQE0qM0zQE0qM0zQE0pSgMDVKurtrHUbiaWGV4blIsPEhco8ahSrqOYyOeau2KYq0JYfMsnYqfvj2/yN39Wenvj2/wAhd/V3q1mlWxQ47k3jwVX3x7f5G7+rvUe+Pb/IXf1d6teKUvDjuLx4KqO0e3+Ru/q71Pvi2/yN19Xkq00pihx3IvHgq3vi2/yN19Wkp74tv8jdfVpKtNBTFDjv7E3jwVb3xbf5G6+rSU98W3+Ruvq0lWmlMUOO4vHgq3vi2/yN19WkqPfGt/kbr6u9Wuhpihx3IvHgqnviW/yN19Wkp74lv8jd/V5KtVKYocdybx4Kr74lv8jdfVpKe+Lb/I3X1aSrVSmKHHf2F48FW98W3+Ruvq0lPfFt/kbr6vJVppmmKH+r+/sLx4Kt74tv8jdfVpKe+Lb/ACN19Wkq01NMUOO4vHgqvvi2/wAjdfVpKe+Lb/I3X1aSrTSmKHHf2F48FW98W3+Ruvq0lPfFt/kbr6vJVppTFDjv7C8eCrDtFt/kbr6tJT3xbf5G6+rSVaaGmKHHf2F48FW98a3+Ruvq7098W3+Ruvq0lWnNKYocP7+wvHgq3vi2/wAjdfV3qPfGt/kbr6u9WrNKYocdxePBoNL43t55REpdJGBKrLG0ZbHXbu64qwZqp8fRjFmwHpC+t8HxGSQcH11bAKiUVZNENK10TSppVCorFqyqDQFQ4xvZILmxlSRljM/dSqCQrBx6OR4nk1V7VeMLj3Y1zCWNnayLBKAfRfdnvHx44Pj4cvOrlxnoBvLN4kKh8qyFs4DKc8yOY5ZGfXUaVwrHFYe5WAYMrCU/znfm7fTzHsFdUJwUFdZ6eRtGUUszSxa4z6ncusrNb21qrbFY7Gd13A48Tj9tebRtKvL6FbmbUZYO9G5IoMBVQ9BnPM/+ZracFcGGzgmSZlkMrEZGf4sLtUHPjjw6CvHbcNajaAxWNzA0AJ7tZ1bcik/ByBzAqzlG7UGts2S2s7GWm3FzZ6hFbT3LXMVwrmN3A3oyDJBPiCP/AAVp9Eglue/eXVp4NtxNGq94oG1W8Nx9ePoqyaLwvP7qF1qEySSopWJI1IjjDdSM8ySP215tJ7O49sgvoopSZ5pY8F/RWUryPTn6Iz16VGOCvzlohiR4tLvpbfUoLdb83sc6uXDFWaLaMhtynkOX21tOBb+SX3Z3sjPsu5EXcSdqgLhV8hzr8uH+DHsr12t+6a3k6hsiWP1I207l9RI+yvJZ8OalbyTm1ktAkszy4feT6XIfm8uQFJ4JXs1osxLC7m57QLx4tNmeJ2RxswynBGXUHB9hNaleErvuhJFq1zv2hlV8FCcAgNz6Zr2ajod7c6dNBcvAZnYbSm4IFVlOD6Oc8j4eNeb8Vauyd2bi0RCoUsiOXC4xyyOtRDKNrrUhZLU3HBeuNdWaSSgB8sj46b0OCR7eRrz9oeqvDYnuWKySukUZU4ILtzwfA7QefhW10DRFtLdIYySFByx6sxOWY+skmtfxJw/Jc3FoQyCKCUyyKScsRjaFAGPPqfGs4uP6l9iiaxfQ1Wi8a7dNkkuj+Xtd0Uqn4TSrkLy/pEfY1Y9m+sTyG4ivGYyq0coDeCTLkAeQz4eFZaz2e99qCzhgIXKvcR8/TeP4JAxg55Zz5Hzrarw/Iuqm6Qp3bwCKRcnduU5UgYxj5/GtZOnhdt8/D6F242ZorTV5vcmqsZnJilmEZzkxgKMBPLFZcI8ZSFUt7/0ZmiDwynGJkZcrz6b/ANuPPr7oOE5Vt9QjLR7rqSR4zk4AcADf6Oc+zNem74NSfT4bebHeRRxqsi9UdFA3KTzI5dPEUcqeafPoG4aFUOsznRI390SiRrvuzIGO/aZiuM+oeHqrb3vC95DG0sGqTu6AsElAZG2jJUgnxxX5ngW4GlJaq8RlS473cS2wgSFxn0c56cvtr959F1WdTFNdW0cbja7RKxfaeoXIGOWfGruUf4tWuyW1sWLhbWDdWcM5GDIuSB0B6HHqzWr401eaMwQWrBJbmQoJCM7FUZZgPPFb7SdNS3gSGP4MahR58vE+vxrW8U8N+6kTZIYpYnEkMg57XHmPEGuaLjjvsZprEU69WOF2jm4huVkXk6+lyJGfD2+dXu21OMWgm77fEIw3enI3KBzb5+tVO84d1SRXV209t4Klu7YMcjGc7OR/6V6bzg+4ksbWz7yNY0CC5YM2WVPzY/R+fnjoK2nhla8jSVna7K/Y8c3C3S3U74tJ3MYiyMxIOSSbeo88+Ppeqr3xbq3uewmmU8xGQhB/ObCqR85z81eG97ObKRW/0dVZlwHBbKnGFI545cq11xwjdy6fDazSRN3cyb3DP6UCHKj4PwvDHTkOdJOlJprINwbTRPBXFLC2mjv3IltRudnPpNERuVj5nnj6K8nAfEs815KLksFuI/dECMeSoGKgIPAY5+vFe/i/gE3c8ckTiMECO4HMF4gQwxgczyxz9XlXvvuGX932k9vsVIUeKRSSCYyMKEwPDn1xUuVJptb9g3H7lR1vVG/GF2JtRuLeON41jEWWGWQEjA6efz1uNBvGNndSWd7PeSKuEEyn0XCkgKD1yD081FZ3fDV+l7cz2j2u2cpyl3k4RQByC4HPNbXS7bUFim797XvCo7nu1YKGwc956PMfB6eVJSjhVrbfmgbVjn0GugoDPqmopJj00ERwreKjn4fNXQOCLhHtyY7yW69Pm0vJ0OB6BB6Dln568PuXWflbH+6//wCa2PCnD0lv3z3EivNPJ3kmwbUGBgBR/nUVZRlHb88hNpo8/H3wLT9etv3jVqFVTj34Fp+vW37xq1CsJfBHzM38KMs0qaVmUFQamlAY4pisqjNARimKkVNAY4pisqUBjimKypQGOKYrKlAY0xWVKAxxTFZUoDHFMVlSgMaVOKYoCMUxWVKAxxTFZUoDHFMVlSgMcUxWVKAw21lippQGOK8eqd73Te5tnectveZ2dfHHPpXurHFFqCoroF5cTQtfyQCOFxKscIf05F+CWLHkB15f51bsU21NWlJyJbuKUxSqkE0qDUUBlUYqaUBAqaUoBSoNQKAypSlAKUpQClKxNAZUqBU0ApmoNRQGVKg0FATSlKAUpUGgJpUCpoBSlKAUqDUCgMqUpQCoxU0oBSlKAUpSgFRmlKAZqaUoCKmlKAUpSgFRmlKAmlKUApSlAKUpQEZqaUoBSlKAUpSgFKUoBSlKAUpSgFKUoBSlKAUpS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http://chessok.net/uploads/posts/2011-12/1323357836_vsemirnye-intellektualnye-igr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7002" y="1556793"/>
            <a:ext cx="2025224" cy="13681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7348" y="1772816"/>
            <a:ext cx="4572000" cy="49675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b="1" i="1" dirty="0">
                <a:solidFill>
                  <a:schemeClr val="folHlink"/>
                </a:solidFill>
              </a:rPr>
              <a:t>Интеллектуальные виды спорта</a:t>
            </a:r>
            <a:r>
              <a:rPr lang="ru-RU" altLang="ru-RU" b="1" dirty="0">
                <a:solidFill>
                  <a:schemeClr val="folHlink"/>
                </a:solidFill>
              </a:rPr>
              <a:t> те виды, где результат спортивной деятельности обусловлен решением заданной задачи (правилами этого вида спорта) с преимущественным использованием интеллекта, осуществляется посредством «действия в уме» (или же  во «внутреннем плане действия») при доминирующей роли сознательного над бессознательным. </a:t>
            </a:r>
          </a:p>
          <a:p>
            <a:pPr>
              <a:lnSpc>
                <a:spcPct val="80000"/>
              </a:lnSpc>
            </a:pPr>
            <a:endParaRPr lang="ru-RU" altLang="ru-RU" b="1" dirty="0" smtClean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b="1" dirty="0" smtClean="0">
                <a:solidFill>
                  <a:schemeClr val="folHlink"/>
                </a:solidFill>
              </a:rPr>
              <a:t>Признак </a:t>
            </a:r>
            <a:r>
              <a:rPr lang="ru-RU" altLang="ru-RU" b="1" dirty="0" err="1" smtClean="0">
                <a:solidFill>
                  <a:schemeClr val="folHlink"/>
                </a:solidFill>
              </a:rPr>
              <a:t>спортизации</a:t>
            </a:r>
            <a:r>
              <a:rPr lang="ru-RU" altLang="ru-RU" b="1" dirty="0" smtClean="0">
                <a:solidFill>
                  <a:schemeClr val="folHlink"/>
                </a:solidFill>
              </a:rPr>
              <a:t> игры – НАЛИЧИЕ ОБЩЕСТВЕННОЙ ОРГАНИЗАЦИИ.</a:t>
            </a:r>
          </a:p>
          <a:p>
            <a:pPr>
              <a:lnSpc>
                <a:spcPct val="80000"/>
              </a:lnSpc>
            </a:pPr>
            <a:endParaRPr lang="ru-RU" altLang="ru-RU" b="1" dirty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b="1" dirty="0" smtClean="0">
                <a:solidFill>
                  <a:schemeClr val="folHlink"/>
                </a:solidFill>
              </a:rPr>
              <a:t>Основной </a:t>
            </a:r>
            <a:r>
              <a:rPr lang="ru-RU" altLang="ru-RU" b="1" dirty="0">
                <a:solidFill>
                  <a:schemeClr val="folHlink"/>
                </a:solidFill>
              </a:rPr>
              <a:t>критерий для выделения – возможность проведения соревнований дистанционно. </a:t>
            </a:r>
            <a:endParaRPr lang="ru-RU" altLang="ru-RU" b="1" dirty="0">
              <a:solidFill>
                <a:schemeClr val="folHlink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b="1" dirty="0">
                <a:solidFill>
                  <a:schemeClr val="folHlink"/>
                </a:solidFill>
                <a:latin typeface="Arial" panose="020B0604020202020204" pitchFamily="34" charset="0"/>
              </a:rPr>
              <a:t>        Развитие информационно-коммуникативных технологий создает технологические условия интенсивного развития интеллектуальных видов спорта, в том числе и по видеоигр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924800" cy="1143000"/>
          </a:xfrm>
        </p:spPr>
        <p:txBody>
          <a:bodyPr/>
          <a:lstStyle/>
          <a:p>
            <a:pPr eaLnBrk="1" hangingPunct="1"/>
            <a:r>
              <a:rPr lang="ru-RU" altLang="ru-RU" sz="3000" b="1" dirty="0" smtClean="0">
                <a:solidFill>
                  <a:schemeClr val="hlink"/>
                </a:solidFill>
              </a:rPr>
              <a:t>Послы Всемирных игр – участники проекта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66738" y="1752600"/>
            <a:ext cx="6181725" cy="19208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700" smtClean="0">
                <a:solidFill>
                  <a:schemeClr val="hlink"/>
                </a:solidFill>
              </a:rPr>
              <a:t>      </a:t>
            </a:r>
            <a:r>
              <a:rPr lang="ru-RU" altLang="ru-RU" sz="1700" smtClean="0">
                <a:solidFill>
                  <a:srgbClr val="000099"/>
                </a:solidFill>
              </a:rPr>
              <a:t>Продвижение Проекта может способствовать формированию позитивного образа российского гражданина и быть площадкой для проведения международного общения в  новом формате,  способствовать образовательной мобильности</a:t>
            </a:r>
            <a:r>
              <a:rPr lang="ru-RU" altLang="ru-RU" sz="1700" smtClean="0">
                <a:solidFill>
                  <a:schemeClr val="hlink"/>
                </a:solidFill>
              </a:rPr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1700" dirty="0" smtClean="0">
              <a:solidFill>
                <a:schemeClr val="hlink"/>
              </a:solidFill>
            </a:endParaRPr>
          </a:p>
        </p:txBody>
      </p:sp>
      <p:sp>
        <p:nvSpPr>
          <p:cNvPr id="7" name="AutoShape 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800" b="1">
              <a:latin typeface="Arial" panose="020B0604020202020204" pitchFamily="34" charset="0"/>
            </a:endParaRPr>
          </a:p>
        </p:txBody>
      </p:sp>
      <p:sp>
        <p:nvSpPr>
          <p:cNvPr id="8" name="AutoShape 7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800" b="1">
              <a:latin typeface="Arial" panose="020B0604020202020204" pitchFamily="34" charset="0"/>
            </a:endParaRPr>
          </a:p>
        </p:txBody>
      </p:sp>
      <p:pic>
        <p:nvPicPr>
          <p:cNvPr id="9" name="Picture 9" descr="Наташа Ковале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23819">
            <a:off x="-7938" y="3670300"/>
            <a:ext cx="198120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 rot="21222651">
            <a:off x="0" y="4970463"/>
            <a:ext cx="2133600" cy="582612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 b="1">
                <a:latin typeface="Arial" panose="020B0604020202020204" pitchFamily="34" charset="0"/>
              </a:rPr>
              <a:t>Наталья Ковалева</a:t>
            </a:r>
          </a:p>
          <a:p>
            <a:pPr algn="ctr" eaLnBrk="1" hangingPunct="1"/>
            <a:r>
              <a:rPr lang="ru-RU" altLang="ru-RU" sz="800" b="1">
                <a:latin typeface="Arial" panose="020B0604020202020204" pitchFamily="34" charset="0"/>
              </a:rPr>
              <a:t>Бронзовый призер Чемпионата </a:t>
            </a:r>
          </a:p>
          <a:p>
            <a:pPr algn="ctr" eaLnBrk="1" hangingPunct="1"/>
            <a:r>
              <a:rPr lang="ru-RU" altLang="ru-RU" sz="800" b="1">
                <a:latin typeface="Arial" panose="020B0604020202020204" pitchFamily="34" charset="0"/>
              </a:rPr>
              <a:t>Европы по го, 2012 год</a:t>
            </a:r>
          </a:p>
          <a:p>
            <a:pPr algn="ctr" eaLnBrk="1" hangingPunct="1"/>
            <a:r>
              <a:rPr lang="ru-RU" altLang="ru-RU" sz="800" b="1">
                <a:latin typeface="Arial" panose="020B0604020202020204" pitchFamily="34" charset="0"/>
              </a:rPr>
              <a:t>Заслуженный мастер спорта России</a:t>
            </a:r>
          </a:p>
          <a:p>
            <a:pPr algn="ctr" eaLnBrk="1" hangingPunct="1"/>
            <a:r>
              <a:rPr lang="ru-RU" altLang="ru-RU" sz="800" b="1">
                <a:latin typeface="Arial" panose="020B0604020202020204" pitchFamily="34" charset="0"/>
              </a:rPr>
              <a:t>Участник проекта</a:t>
            </a:r>
          </a:p>
        </p:txBody>
      </p:sp>
      <p:pic>
        <p:nvPicPr>
          <p:cNvPr id="11" name="Picture 13" descr="ANd9GcR55Fp0pK3xOt9hnN9tA9WYR8mLtHDUOue7DdIRkoJcmfRlAA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01447">
            <a:off x="7493000" y="2127250"/>
            <a:ext cx="12890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 rot="756164">
            <a:off x="6629400" y="3657600"/>
            <a:ext cx="2362200" cy="66675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 b="1">
                <a:latin typeface="Arial" panose="020B0604020202020204" pitchFamily="34" charset="0"/>
              </a:rPr>
              <a:t>Александр Шварцман</a:t>
            </a:r>
          </a:p>
          <a:p>
            <a:pPr algn="ctr" eaLnBrk="1" hangingPunct="1"/>
            <a:r>
              <a:rPr lang="ru-RU" altLang="ru-RU" sz="800" b="1">
                <a:latin typeface="Arial" panose="020B0604020202020204" pitchFamily="34" charset="0"/>
              </a:rPr>
              <a:t>Единственный в мире гроссмейстер в </a:t>
            </a:r>
          </a:p>
          <a:p>
            <a:pPr algn="ctr" eaLnBrk="1" hangingPunct="1"/>
            <a:r>
              <a:rPr lang="ru-RU" altLang="ru-RU" sz="800" b="1">
                <a:latin typeface="Arial" panose="020B0604020202020204" pitchFamily="34" charset="0"/>
              </a:rPr>
              <a:t>трех видах шашек</a:t>
            </a:r>
          </a:p>
          <a:p>
            <a:pPr algn="ctr" eaLnBrk="1" hangingPunct="1"/>
            <a:r>
              <a:rPr lang="ru-RU" altLang="ru-RU" sz="800" b="1">
                <a:latin typeface="Arial" panose="020B0604020202020204" pitchFamily="34" charset="0"/>
              </a:rPr>
              <a:t>Многократный чемпион мира по шашкам</a:t>
            </a:r>
          </a:p>
          <a:p>
            <a:pPr algn="ctr" eaLnBrk="1" hangingPunct="1"/>
            <a:r>
              <a:rPr lang="ru-RU" altLang="ru-RU" sz="800" b="1">
                <a:latin typeface="Arial" panose="020B0604020202020204" pitchFamily="34" charset="0"/>
              </a:rPr>
              <a:t>Заслуженный мастер спорта России</a:t>
            </a:r>
          </a:p>
          <a:p>
            <a:pPr algn="ctr" eaLnBrk="1" hangingPunct="1"/>
            <a:r>
              <a:rPr lang="ru-RU" altLang="ru-RU" sz="800" b="1">
                <a:latin typeface="Arial" panose="020B0604020202020204" pitchFamily="34" charset="0"/>
              </a:rPr>
              <a:t>Участник проекта</a:t>
            </a:r>
          </a:p>
        </p:txBody>
      </p:sp>
      <p:sp>
        <p:nvSpPr>
          <p:cNvPr id="13" name="AutoShape 17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800" b="1">
              <a:latin typeface="Arial" panose="020B0604020202020204" pitchFamily="34" charset="0"/>
            </a:endParaRPr>
          </a:p>
        </p:txBody>
      </p:sp>
      <p:pic>
        <p:nvPicPr>
          <p:cNvPr id="14" name="Picture 19" descr="CCM8_Chess960WCC_Kosteniu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17107">
            <a:off x="6781800" y="4800600"/>
            <a:ext cx="19431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0"/>
          <p:cNvSpPr>
            <a:spLocks noChangeArrowheads="1"/>
          </p:cNvSpPr>
          <p:nvPr/>
        </p:nvSpPr>
        <p:spPr bwMode="auto">
          <a:xfrm rot="755428">
            <a:off x="6629400" y="6019800"/>
            <a:ext cx="1978025" cy="55403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 b="1">
                <a:latin typeface="Arial" panose="020B0604020202020204" pitchFamily="34" charset="0"/>
              </a:rPr>
              <a:t>Александра Костенюк</a:t>
            </a:r>
          </a:p>
          <a:p>
            <a:pPr algn="ctr" eaLnBrk="1" hangingPunct="1"/>
            <a:r>
              <a:rPr lang="ru-RU" altLang="ru-RU" sz="800">
                <a:latin typeface="Arial" panose="020B0604020202020204" pitchFamily="34" charset="0"/>
              </a:rPr>
              <a:t>двенадцатая чемпионка мира по </a:t>
            </a:r>
          </a:p>
          <a:p>
            <a:pPr algn="ctr" eaLnBrk="1" hangingPunct="1"/>
            <a:r>
              <a:rPr lang="ru-RU" altLang="ru-RU" sz="800">
                <a:latin typeface="Arial" panose="020B0604020202020204" pitchFamily="34" charset="0"/>
              </a:rPr>
              <a:t>шахматам среди женщин</a:t>
            </a:r>
            <a:r>
              <a:rPr lang="ru-RU" altLang="ru-RU" sz="800" b="1"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ru-RU" altLang="ru-RU" sz="800" b="1">
                <a:latin typeface="Arial" panose="020B0604020202020204" pitchFamily="34" charset="0"/>
              </a:rPr>
              <a:t>Участник проекта</a:t>
            </a:r>
          </a:p>
        </p:txBody>
      </p:sp>
      <p:pic>
        <p:nvPicPr>
          <p:cNvPr id="16" name="Picture 22" descr="ponomare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81405">
            <a:off x="5181600" y="3657600"/>
            <a:ext cx="11445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4"/>
          <p:cNvSpPr>
            <a:spLocks noChangeArrowheads="1"/>
          </p:cNvSpPr>
          <p:nvPr/>
        </p:nvSpPr>
        <p:spPr bwMode="auto">
          <a:xfrm rot="828304">
            <a:off x="4479925" y="5178425"/>
            <a:ext cx="2133600" cy="685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 b="1">
                <a:latin typeface="Arial" panose="020B0604020202020204" pitchFamily="34" charset="0"/>
              </a:rPr>
              <a:t>Татьяна Пономарева</a:t>
            </a:r>
          </a:p>
          <a:p>
            <a:pPr algn="ctr" eaLnBrk="1" hangingPunct="1"/>
            <a:r>
              <a:rPr lang="ru-RU" altLang="ru-RU" sz="800" b="1">
                <a:latin typeface="Arial" panose="020B0604020202020204" pitchFamily="34" charset="0"/>
              </a:rPr>
              <a:t>Двукратная чемпионка</a:t>
            </a:r>
          </a:p>
          <a:p>
            <a:pPr algn="ctr" eaLnBrk="1" hangingPunct="1"/>
            <a:r>
              <a:rPr lang="ru-RU" altLang="ru-RU" sz="800" b="1">
                <a:latin typeface="Arial" panose="020B0604020202020204" pitchFamily="34" charset="0"/>
              </a:rPr>
              <a:t>мира по спортивному бриджу</a:t>
            </a:r>
          </a:p>
          <a:p>
            <a:pPr algn="ctr" eaLnBrk="1" hangingPunct="1"/>
            <a:r>
              <a:rPr lang="ru-RU" altLang="ru-RU" sz="800" b="1">
                <a:latin typeface="Arial" panose="020B0604020202020204" pitchFamily="34" charset="0"/>
              </a:rPr>
              <a:t>Заслуженный мастер спорта России</a:t>
            </a:r>
          </a:p>
          <a:p>
            <a:pPr algn="ctr" eaLnBrk="1" hangingPunct="1"/>
            <a:r>
              <a:rPr lang="ru-RU" altLang="ru-RU" sz="800" b="1">
                <a:latin typeface="Arial" panose="020B0604020202020204" pitchFamily="34" charset="0"/>
              </a:rPr>
              <a:t>Участник проекта</a:t>
            </a:r>
          </a:p>
        </p:txBody>
      </p:sp>
      <p:pic>
        <p:nvPicPr>
          <p:cNvPr id="18" name="Picture 26" descr="ANd9GcRhszka9izby-6g2PdjsWISc-RPA9y12oJYA95tTpUCi_ZLYdosW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21624">
            <a:off x="2209800" y="4267200"/>
            <a:ext cx="19812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7"/>
          <p:cNvSpPr>
            <a:spLocks noChangeArrowheads="1"/>
          </p:cNvSpPr>
          <p:nvPr/>
        </p:nvSpPr>
        <p:spPr bwMode="auto">
          <a:xfrm rot="20523956">
            <a:off x="2544763" y="5668963"/>
            <a:ext cx="1981200" cy="803275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 b="1">
                <a:latin typeface="Arial" panose="020B0604020202020204" pitchFamily="34" charset="0"/>
              </a:rPr>
              <a:t>Дмитрий Смит</a:t>
            </a:r>
          </a:p>
          <a:p>
            <a:pPr algn="ctr" eaLnBrk="1" hangingPunct="1"/>
            <a:r>
              <a:rPr lang="ru-RU" altLang="ru-RU" sz="800" b="1">
                <a:latin typeface="Arial" panose="020B0604020202020204" pitchFamily="34" charset="0"/>
              </a:rPr>
              <a:t>(Dilvish)</a:t>
            </a:r>
          </a:p>
          <a:p>
            <a:pPr algn="ctr" eaLnBrk="1" hangingPunct="1"/>
            <a:r>
              <a:rPr lang="ru-RU" altLang="ru-RU" sz="800" b="1">
                <a:latin typeface="Arial" panose="020B0604020202020204" pitchFamily="34" charset="0"/>
              </a:rPr>
              <a:t>Чемпион мира по </a:t>
            </a:r>
            <a:r>
              <a:rPr lang="ru-RU" altLang="ru-RU" sz="800">
                <a:latin typeface="Arial" panose="020B0604020202020204" pitchFamily="34" charset="0"/>
              </a:rPr>
              <a:t>  </a:t>
            </a:r>
          </a:p>
          <a:p>
            <a:pPr algn="ctr" eaLnBrk="1" hangingPunct="1"/>
            <a:r>
              <a:rPr lang="ru-RU" altLang="ru-RU" sz="800">
                <a:latin typeface="Arial" panose="020B0604020202020204" pitchFamily="34" charset="0"/>
              </a:rPr>
              <a:t>компьютерному спорту</a:t>
            </a:r>
          </a:p>
          <a:p>
            <a:pPr algn="ctr" eaLnBrk="1" hangingPunct="1"/>
            <a:r>
              <a:rPr lang="ru-RU" altLang="ru-RU" sz="800">
                <a:latin typeface="Arial" panose="020B0604020202020204" pitchFamily="34" charset="0"/>
              </a:rPr>
              <a:t>Дисциплина StarCraft</a:t>
            </a:r>
            <a:r>
              <a:rPr lang="ru-RU" altLang="ru-RU" sz="800" b="1"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ru-RU" altLang="ru-RU" sz="800" b="1">
                <a:latin typeface="Arial" panose="020B0604020202020204" pitchFamily="34" charset="0"/>
              </a:rPr>
              <a:t>Участник проекта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3689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5"/>
          <p:cNvSpPr>
            <a:spLocks noGrp="1"/>
          </p:cNvSpPr>
          <p:nvPr>
            <p:ph type="title"/>
          </p:nvPr>
        </p:nvSpPr>
        <p:spPr>
          <a:xfrm>
            <a:off x="323850" y="404813"/>
            <a:ext cx="8820150" cy="785812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ru-RU" sz="3200" smtClean="0">
                <a:solidFill>
                  <a:srgbClr val="006666"/>
                </a:solidFill>
              </a:rPr>
              <a:t>УЧАСТНИКИ ПРОЕКТА</a:t>
            </a:r>
            <a:endParaRPr lang="en-US" sz="2000" smtClean="0">
              <a:solidFill>
                <a:srgbClr val="006666"/>
              </a:solidFill>
            </a:endParaRPr>
          </a:p>
        </p:txBody>
      </p:sp>
      <p:sp>
        <p:nvSpPr>
          <p:cNvPr id="8195" name="AutoShape 4" descr="https://apf.mail.ru/cgi-bin/readmsg/%D0%9D%D0%90%D0%A0%D0%94%D0%AB.gif?id=13831106200000001001%3B0%3B10&amp;exif=1&amp;bs=1034368&amp;bl=287741&amp;ct=image%2Fgif&amp;cn=%D0%9D%D0%90%D0%A0%D0%94%D0%AB.gif&amp;cte=base64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196" name="Picture 6" descr="D:\Users\Магистратура\Downloads\НАРДЫ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992688"/>
            <a:ext cx="1944688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D:\Users\Магистратура\Downloads\СЁГИ 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4221163"/>
            <a:ext cx="2087562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" descr="D:\Users\Магистратура\Downloads\РУССКИЕ ШАХМАТЫ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4" y="5373216"/>
            <a:ext cx="217430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2" descr="D:\Users\Магистратура\Downloads\ШАШКИ - РОССИЯ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2263" y="1724271"/>
            <a:ext cx="2004193" cy="133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4" descr="D:\Users\Магистратура\Downloads\МАДЖОНГ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3860800"/>
            <a:ext cx="18573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6" descr="D:\Users\Магистратура\Downloads\ШАХМАТЫ - МОСКВА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468313" y="2869179"/>
            <a:ext cx="2592041" cy="172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8" descr="D:\Users\Магистратура\Downloads\РЭНДЗЮ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313" y="5589588"/>
            <a:ext cx="13684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20" descr="D:\Users\Магистратура\Downloads\КОМПЬЮТЕРНЫЙ СПОРТ (1)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34150" y="3860708"/>
            <a:ext cx="2070298" cy="138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22" descr="D:\Users\Магистратура\Downloads\СПОРТИВНЫЙ БРИДЖ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475" y="2276475"/>
            <a:ext cx="2232025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24" descr="D:\Users\Магистратура\Downloads\ГО (1)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1050" y="2852738"/>
            <a:ext cx="2305050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Схема 13"/>
          <p:cNvGraphicFramePr/>
          <p:nvPr/>
        </p:nvGraphicFramePr>
        <p:xfrm>
          <a:off x="-914400" y="1484784"/>
          <a:ext cx="100584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3" name="AutoShap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79248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ДОРОЖНАЯ КАРТА </a:t>
            </a:r>
          </a:p>
        </p:txBody>
      </p:sp>
      <p:grpSp>
        <p:nvGrpSpPr>
          <p:cNvPr id="2" name="Organization Chart 28"/>
          <p:cNvGrpSpPr>
            <a:grpSpLocks noChangeAspect="1"/>
          </p:cNvGrpSpPr>
          <p:nvPr/>
        </p:nvGrpSpPr>
        <p:grpSpPr bwMode="auto">
          <a:xfrm>
            <a:off x="530225" y="2312988"/>
            <a:ext cx="8613775" cy="4240212"/>
            <a:chOff x="216" y="1477"/>
            <a:chExt cx="10793" cy="2448"/>
          </a:xfrm>
        </p:grpSpPr>
        <p:cxnSp>
          <p:nvCxnSpPr>
            <p:cNvPr id="31748" name="_s31748"/>
            <p:cNvCxnSpPr>
              <a:cxnSpLocks noChangeShapeType="1"/>
              <a:stCxn id="34" idx="1"/>
              <a:endCxn id="11" idx="2"/>
            </p:cNvCxnSpPr>
            <p:nvPr/>
          </p:nvCxnSpPr>
          <p:spPr bwMode="auto">
            <a:xfrm rot="10800000">
              <a:off x="4534" y="2637"/>
              <a:ext cx="126" cy="712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749" name="_s31749"/>
            <p:cNvCxnSpPr>
              <a:cxnSpLocks noChangeShapeType="1"/>
              <a:stCxn id="33" idx="1"/>
              <a:endCxn id="11" idx="2"/>
            </p:cNvCxnSpPr>
            <p:nvPr/>
          </p:nvCxnSpPr>
          <p:spPr bwMode="auto">
            <a:xfrm rot="10800000">
              <a:off x="4534" y="2637"/>
              <a:ext cx="126" cy="280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750" name="_s31750"/>
            <p:cNvCxnSpPr>
              <a:cxnSpLocks noChangeShapeType="1"/>
              <a:stCxn id="32" idx="1"/>
              <a:endCxn id="8" idx="2"/>
            </p:cNvCxnSpPr>
            <p:nvPr/>
          </p:nvCxnSpPr>
          <p:spPr bwMode="auto">
            <a:xfrm rot="10800000">
              <a:off x="1222" y="2637"/>
              <a:ext cx="128" cy="1144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751" name="_s31751"/>
            <p:cNvCxnSpPr>
              <a:cxnSpLocks noChangeShapeType="1"/>
              <a:stCxn id="31" idx="3"/>
              <a:endCxn id="11" idx="2"/>
            </p:cNvCxnSpPr>
            <p:nvPr/>
          </p:nvCxnSpPr>
          <p:spPr bwMode="auto">
            <a:xfrm flipV="1">
              <a:off x="4407" y="2637"/>
              <a:ext cx="127" cy="712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752" name="_s31752"/>
            <p:cNvCxnSpPr>
              <a:cxnSpLocks noChangeShapeType="1"/>
              <a:stCxn id="30" idx="3"/>
              <a:endCxn id="11" idx="2"/>
            </p:cNvCxnSpPr>
            <p:nvPr/>
          </p:nvCxnSpPr>
          <p:spPr bwMode="auto">
            <a:xfrm flipV="1">
              <a:off x="4407" y="2637"/>
              <a:ext cx="127" cy="280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753" name="_s31753"/>
            <p:cNvCxnSpPr>
              <a:cxnSpLocks noChangeShapeType="1"/>
              <a:stCxn id="29" idx="3"/>
              <a:endCxn id="15" idx="2"/>
            </p:cNvCxnSpPr>
            <p:nvPr/>
          </p:nvCxnSpPr>
          <p:spPr bwMode="auto">
            <a:xfrm flipV="1">
              <a:off x="8723" y="2637"/>
              <a:ext cx="126" cy="280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754" name="_s31754"/>
            <p:cNvCxnSpPr>
              <a:cxnSpLocks noChangeShapeType="1"/>
              <a:stCxn id="28" idx="3"/>
              <a:endCxn id="5" idx="2"/>
            </p:cNvCxnSpPr>
            <p:nvPr/>
          </p:nvCxnSpPr>
          <p:spPr bwMode="auto">
            <a:xfrm flipV="1">
              <a:off x="6565" y="2206"/>
              <a:ext cx="126" cy="711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755" name="_s31755"/>
            <p:cNvCxnSpPr>
              <a:cxnSpLocks noChangeShapeType="1"/>
              <a:stCxn id="27" idx="1"/>
              <a:endCxn id="5" idx="2"/>
            </p:cNvCxnSpPr>
            <p:nvPr/>
          </p:nvCxnSpPr>
          <p:spPr bwMode="auto">
            <a:xfrm rot="10800000">
              <a:off x="6691" y="2206"/>
              <a:ext cx="127" cy="279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756" name="_s31756"/>
            <p:cNvCxnSpPr>
              <a:cxnSpLocks noChangeShapeType="1"/>
              <a:stCxn id="26" idx="1"/>
              <a:endCxn id="15" idx="2"/>
            </p:cNvCxnSpPr>
            <p:nvPr/>
          </p:nvCxnSpPr>
          <p:spPr bwMode="auto">
            <a:xfrm rot="10800000">
              <a:off x="8849" y="2637"/>
              <a:ext cx="125" cy="712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757" name="_s31757"/>
            <p:cNvCxnSpPr>
              <a:cxnSpLocks noChangeShapeType="1"/>
              <a:stCxn id="25" idx="3"/>
              <a:endCxn id="8" idx="2"/>
            </p:cNvCxnSpPr>
            <p:nvPr/>
          </p:nvCxnSpPr>
          <p:spPr bwMode="auto">
            <a:xfrm flipV="1">
              <a:off x="1097" y="2637"/>
              <a:ext cx="125" cy="280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758" name="_s31758"/>
            <p:cNvCxnSpPr>
              <a:cxnSpLocks noChangeShapeType="1"/>
              <a:stCxn id="24" idx="1"/>
              <a:endCxn id="8" idx="2"/>
            </p:cNvCxnSpPr>
            <p:nvPr/>
          </p:nvCxnSpPr>
          <p:spPr bwMode="auto">
            <a:xfrm rot="10800000">
              <a:off x="1222" y="2637"/>
              <a:ext cx="128" cy="712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759" name="_s31759"/>
            <p:cNvCxnSpPr>
              <a:cxnSpLocks noChangeShapeType="1"/>
              <a:stCxn id="23" idx="1"/>
              <a:endCxn id="11" idx="2"/>
            </p:cNvCxnSpPr>
            <p:nvPr/>
          </p:nvCxnSpPr>
          <p:spPr bwMode="auto">
            <a:xfrm rot="10800000">
              <a:off x="4534" y="2637"/>
              <a:ext cx="126" cy="1144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760" name="_s31760"/>
            <p:cNvCxnSpPr>
              <a:cxnSpLocks noChangeShapeType="1"/>
              <a:stCxn id="22" idx="1"/>
              <a:endCxn id="14" idx="2"/>
            </p:cNvCxnSpPr>
            <p:nvPr/>
          </p:nvCxnSpPr>
          <p:spPr bwMode="auto">
            <a:xfrm rot="10800000">
              <a:off x="6693" y="3502"/>
              <a:ext cx="125" cy="279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761" name="_s31761"/>
            <p:cNvCxnSpPr>
              <a:cxnSpLocks noChangeShapeType="1"/>
              <a:stCxn id="21" idx="1"/>
              <a:endCxn id="9" idx="2"/>
            </p:cNvCxnSpPr>
            <p:nvPr/>
          </p:nvCxnSpPr>
          <p:spPr bwMode="auto">
            <a:xfrm rot="10800000">
              <a:off x="2376" y="2637"/>
              <a:ext cx="126" cy="1144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762" name="_s31762"/>
            <p:cNvCxnSpPr>
              <a:cxnSpLocks noChangeShapeType="1"/>
              <a:stCxn id="20" idx="1"/>
              <a:endCxn id="9" idx="2"/>
            </p:cNvCxnSpPr>
            <p:nvPr/>
          </p:nvCxnSpPr>
          <p:spPr bwMode="auto">
            <a:xfrm rot="10800000">
              <a:off x="2376" y="2637"/>
              <a:ext cx="126" cy="712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763" name="_s31763"/>
            <p:cNvCxnSpPr>
              <a:cxnSpLocks noChangeShapeType="1"/>
              <a:stCxn id="19" idx="1"/>
              <a:endCxn id="16" idx="2"/>
            </p:cNvCxnSpPr>
            <p:nvPr/>
          </p:nvCxnSpPr>
          <p:spPr bwMode="auto">
            <a:xfrm rot="10800000">
              <a:off x="10001" y="2636"/>
              <a:ext cx="127" cy="281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764" name="_s31764"/>
            <p:cNvCxnSpPr>
              <a:cxnSpLocks noChangeShapeType="1"/>
              <a:stCxn id="18" idx="3"/>
              <a:endCxn id="16" idx="2"/>
            </p:cNvCxnSpPr>
            <p:nvPr/>
          </p:nvCxnSpPr>
          <p:spPr bwMode="auto">
            <a:xfrm flipV="1">
              <a:off x="9875" y="2636"/>
              <a:ext cx="126" cy="281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765" name="_s31765"/>
            <p:cNvCxnSpPr>
              <a:cxnSpLocks noChangeShapeType="1"/>
              <a:stCxn id="17" idx="1"/>
              <a:endCxn id="16" idx="2"/>
            </p:cNvCxnSpPr>
            <p:nvPr/>
          </p:nvCxnSpPr>
          <p:spPr bwMode="auto">
            <a:xfrm rot="10800000">
              <a:off x="10001" y="2636"/>
              <a:ext cx="127" cy="713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766" name="_s31766"/>
            <p:cNvCxnSpPr>
              <a:cxnSpLocks noChangeShapeType="1"/>
              <a:stCxn id="16" idx="0"/>
              <a:endCxn id="6" idx="2"/>
            </p:cNvCxnSpPr>
            <p:nvPr/>
          </p:nvCxnSpPr>
          <p:spPr bwMode="auto">
            <a:xfrm rot="5400000" flipH="1">
              <a:off x="9650" y="1982"/>
              <a:ext cx="127" cy="575"/>
            </a:xfrm>
            <a:prstGeom prst="bentConnector3">
              <a:avLst>
                <a:gd name="adj1" fmla="val 50361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767" name="_s31767"/>
            <p:cNvCxnSpPr>
              <a:cxnSpLocks noChangeShapeType="1"/>
              <a:stCxn id="15" idx="0"/>
              <a:endCxn id="6" idx="2"/>
            </p:cNvCxnSpPr>
            <p:nvPr/>
          </p:nvCxnSpPr>
          <p:spPr bwMode="auto">
            <a:xfrm rot="16200000">
              <a:off x="9074" y="1981"/>
              <a:ext cx="127" cy="577"/>
            </a:xfrm>
            <a:prstGeom prst="bentConnector3">
              <a:avLst>
                <a:gd name="adj1" fmla="val 50361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768" name="_s31768"/>
            <p:cNvCxnSpPr>
              <a:cxnSpLocks noChangeShapeType="1"/>
              <a:stCxn id="14" idx="0"/>
              <a:endCxn id="5" idx="2"/>
            </p:cNvCxnSpPr>
            <p:nvPr/>
          </p:nvCxnSpPr>
          <p:spPr bwMode="auto">
            <a:xfrm rot="5400000" flipH="1">
              <a:off x="6197" y="2700"/>
              <a:ext cx="990" cy="2"/>
            </a:xfrm>
            <a:prstGeom prst="bentConnector3">
              <a:avLst>
                <a:gd name="adj1" fmla="val 6662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769" name="_s31769"/>
            <p:cNvCxnSpPr>
              <a:cxnSpLocks noChangeShapeType="1"/>
              <a:stCxn id="13" idx="1"/>
              <a:endCxn id="5" idx="2"/>
            </p:cNvCxnSpPr>
            <p:nvPr/>
          </p:nvCxnSpPr>
          <p:spPr bwMode="auto">
            <a:xfrm rot="10800000">
              <a:off x="6691" y="2206"/>
              <a:ext cx="127" cy="711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770" name="_s31770"/>
            <p:cNvCxnSpPr>
              <a:cxnSpLocks noChangeShapeType="1"/>
              <a:stCxn id="12" idx="1"/>
              <a:endCxn id="9" idx="2"/>
            </p:cNvCxnSpPr>
            <p:nvPr/>
          </p:nvCxnSpPr>
          <p:spPr bwMode="auto">
            <a:xfrm rot="10800000">
              <a:off x="2376" y="2637"/>
              <a:ext cx="126" cy="280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771" name="_s31771"/>
            <p:cNvCxnSpPr>
              <a:cxnSpLocks noChangeShapeType="1"/>
              <a:stCxn id="11" idx="0"/>
              <a:endCxn id="4" idx="2"/>
            </p:cNvCxnSpPr>
            <p:nvPr/>
          </p:nvCxnSpPr>
          <p:spPr bwMode="auto">
            <a:xfrm rot="5400000" flipH="1">
              <a:off x="3642" y="1441"/>
              <a:ext cx="127" cy="1657"/>
            </a:xfrm>
            <a:prstGeom prst="bentConnector3">
              <a:avLst>
                <a:gd name="adj1" fmla="val 50361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772" name="_s31772"/>
            <p:cNvCxnSpPr>
              <a:cxnSpLocks noChangeShapeType="1"/>
              <a:stCxn id="10" idx="3"/>
              <a:endCxn id="9" idx="2"/>
            </p:cNvCxnSpPr>
            <p:nvPr/>
          </p:nvCxnSpPr>
          <p:spPr bwMode="auto">
            <a:xfrm flipV="1">
              <a:off x="2249" y="2637"/>
              <a:ext cx="127" cy="280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773" name="_s31773"/>
            <p:cNvCxnSpPr>
              <a:cxnSpLocks noChangeShapeType="1"/>
              <a:stCxn id="9" idx="0"/>
              <a:endCxn id="4" idx="2"/>
            </p:cNvCxnSpPr>
            <p:nvPr/>
          </p:nvCxnSpPr>
          <p:spPr bwMode="auto">
            <a:xfrm rot="16200000">
              <a:off x="2563" y="2019"/>
              <a:ext cx="127" cy="501"/>
            </a:xfrm>
            <a:prstGeom prst="bentConnector3">
              <a:avLst>
                <a:gd name="adj1" fmla="val 50361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774" name="_s31774"/>
            <p:cNvCxnSpPr>
              <a:cxnSpLocks noChangeShapeType="1"/>
              <a:stCxn id="8" idx="0"/>
              <a:endCxn id="4" idx="2"/>
            </p:cNvCxnSpPr>
            <p:nvPr/>
          </p:nvCxnSpPr>
          <p:spPr bwMode="auto">
            <a:xfrm rot="16200000">
              <a:off x="1986" y="1442"/>
              <a:ext cx="127" cy="1655"/>
            </a:xfrm>
            <a:prstGeom prst="bentConnector3">
              <a:avLst>
                <a:gd name="adj1" fmla="val 50361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775" name="_s31775"/>
            <p:cNvCxnSpPr>
              <a:cxnSpLocks noChangeShapeType="1"/>
              <a:stCxn id="7" idx="3"/>
              <a:endCxn id="5" idx="2"/>
            </p:cNvCxnSpPr>
            <p:nvPr/>
          </p:nvCxnSpPr>
          <p:spPr bwMode="auto">
            <a:xfrm flipV="1">
              <a:off x="6565" y="2206"/>
              <a:ext cx="126" cy="279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776" name="_s31776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7725" y="200"/>
              <a:ext cx="127" cy="3274"/>
            </a:xfrm>
            <a:prstGeom prst="bentConnector3">
              <a:avLst>
                <a:gd name="adj1" fmla="val 49639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777" name="_s31777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6358" y="1567"/>
              <a:ext cx="127" cy="539"/>
            </a:xfrm>
            <a:prstGeom prst="bentConnector3">
              <a:avLst>
                <a:gd name="adj1" fmla="val 49639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778" name="_s31778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4451" y="199"/>
              <a:ext cx="127" cy="3275"/>
            </a:xfrm>
            <a:prstGeom prst="bentConnector3">
              <a:avLst>
                <a:gd name="adj1" fmla="val 49639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" name="_s31779"/>
            <p:cNvSpPr>
              <a:spLocks noChangeArrowheads="1"/>
            </p:cNvSpPr>
            <p:nvPr/>
          </p:nvSpPr>
          <p:spPr bwMode="auto">
            <a:xfrm>
              <a:off x="5719" y="147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000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НАПРАВЛЕНИЯ</a:t>
              </a:r>
            </a:p>
          </p:txBody>
        </p:sp>
        <p:sp>
          <p:nvSpPr>
            <p:cNvPr id="4" name="_s31780"/>
            <p:cNvSpPr>
              <a:spLocks noChangeArrowheads="1"/>
            </p:cNvSpPr>
            <p:nvPr/>
          </p:nvSpPr>
          <p:spPr bwMode="auto">
            <a:xfrm>
              <a:off x="2446" y="190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FF">
                <a:alpha val="50000"/>
              </a:srgbClr>
            </a:solidFill>
            <a:ln w="28575">
              <a:solidFill>
                <a:srgbClr val="FF00AD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СОЗДАНИЕ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ПРОГРАММНОГО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ПРОДУКТА</a:t>
              </a:r>
            </a:p>
          </p:txBody>
        </p:sp>
        <p:sp>
          <p:nvSpPr>
            <p:cNvPr id="5" name="_s31781"/>
            <p:cNvSpPr>
              <a:spLocks noChangeArrowheads="1"/>
            </p:cNvSpPr>
            <p:nvPr/>
          </p:nvSpPr>
          <p:spPr bwMode="auto">
            <a:xfrm>
              <a:off x="6259" y="190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FF">
                <a:alpha val="50000"/>
              </a:srgbClr>
            </a:solidFill>
            <a:ln w="28575">
              <a:solidFill>
                <a:srgbClr val="FF00AD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ПРОВЕДЕНИЕ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МЕРОПРИЯТИЙ</a:t>
              </a:r>
            </a:p>
          </p:txBody>
        </p:sp>
        <p:sp>
          <p:nvSpPr>
            <p:cNvPr id="6" name="_s31782"/>
            <p:cNvSpPr>
              <a:spLocks noChangeArrowheads="1"/>
            </p:cNvSpPr>
            <p:nvPr/>
          </p:nvSpPr>
          <p:spPr bwMode="auto">
            <a:xfrm>
              <a:off x="8993" y="190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FF">
                <a:alpha val="50000"/>
              </a:srgbClr>
            </a:solidFill>
            <a:ln w="28575">
              <a:solidFill>
                <a:srgbClr val="FF00AD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ИССЛЕДОВАНИЯ</a:t>
              </a:r>
            </a:p>
          </p:txBody>
        </p:sp>
        <p:sp>
          <p:nvSpPr>
            <p:cNvPr id="7" name="_s31783"/>
            <p:cNvSpPr>
              <a:spLocks noChangeArrowheads="1"/>
            </p:cNvSpPr>
            <p:nvPr/>
          </p:nvSpPr>
          <p:spPr bwMode="auto">
            <a:xfrm>
              <a:off x="5683" y="234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1FD09">
                <a:alpha val="50000"/>
              </a:srgbClr>
            </a:solidFill>
            <a:ln w="28575">
              <a:solidFill>
                <a:srgbClr val="F1FD09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ОБРАЗОВА-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ТЕЛЬНЫЕ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ФЕСТИВАЛИ</a:t>
              </a:r>
            </a:p>
          </p:txBody>
        </p:sp>
        <p:sp>
          <p:nvSpPr>
            <p:cNvPr id="8" name="_s31784"/>
            <p:cNvSpPr>
              <a:spLocks noChangeArrowheads="1"/>
            </p:cNvSpPr>
            <p:nvPr/>
          </p:nvSpPr>
          <p:spPr bwMode="auto">
            <a:xfrm>
              <a:off x="791" y="234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1BD0A">
                <a:alpha val="50000"/>
              </a:srgbClr>
            </a:solidFill>
            <a:ln w="28575">
              <a:solidFill>
                <a:srgbClr val="01BD0A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СОРЕВНОВА-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ТЕЛЬНОСТЬ</a:t>
              </a:r>
            </a:p>
          </p:txBody>
        </p:sp>
        <p:sp>
          <p:nvSpPr>
            <p:cNvPr id="9" name="_s31785"/>
            <p:cNvSpPr>
              <a:spLocks noChangeArrowheads="1"/>
            </p:cNvSpPr>
            <p:nvPr/>
          </p:nvSpPr>
          <p:spPr bwMode="auto">
            <a:xfrm>
              <a:off x="1943" y="234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1BD0A">
                <a:alpha val="50000"/>
              </a:srgbClr>
            </a:solidFill>
            <a:ln w="28575">
              <a:solidFill>
                <a:srgbClr val="01BD0A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МОНИТОРИНГ</a:t>
              </a:r>
            </a:p>
          </p:txBody>
        </p:sp>
        <p:sp>
          <p:nvSpPr>
            <p:cNvPr id="10" name="_s31786"/>
            <p:cNvSpPr>
              <a:spLocks noChangeArrowheads="1"/>
            </p:cNvSpPr>
            <p:nvPr/>
          </p:nvSpPr>
          <p:spPr bwMode="auto">
            <a:xfrm>
              <a:off x="1368" y="2773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rgbClr val="F1FD09">
                <a:alpha val="50000"/>
              </a:srgbClr>
            </a:solidFill>
            <a:ln w="28575">
              <a:solidFill>
                <a:srgbClr val="F1FD09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РЕЗУЛЬ-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ТАТИВНОСТИ</a:t>
              </a:r>
            </a:p>
          </p:txBody>
        </p:sp>
        <p:sp>
          <p:nvSpPr>
            <p:cNvPr id="11" name="_s31787"/>
            <p:cNvSpPr>
              <a:spLocks noChangeArrowheads="1"/>
            </p:cNvSpPr>
            <p:nvPr/>
          </p:nvSpPr>
          <p:spPr bwMode="auto">
            <a:xfrm>
              <a:off x="4103" y="2341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rgbClr val="01BD0A">
                <a:alpha val="50000"/>
              </a:srgbClr>
            </a:solidFill>
            <a:ln w="28575">
              <a:solidFill>
                <a:srgbClr val="01BD0A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ОБРАЗОВАТЕЛЬНЫЕ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ПРОГРАММЫ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_s31788"/>
            <p:cNvSpPr>
              <a:spLocks noChangeArrowheads="1"/>
            </p:cNvSpPr>
            <p:nvPr/>
          </p:nvSpPr>
          <p:spPr bwMode="auto">
            <a:xfrm>
              <a:off x="2519" y="2773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rgbClr val="F1FD09">
                <a:alpha val="50000"/>
              </a:srgbClr>
            </a:solidFill>
            <a:ln w="28575">
              <a:solidFill>
                <a:srgbClr val="F1FD09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КОГНИТИВНЫХ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СПОСОБНОСТЕЙ</a:t>
              </a:r>
            </a:p>
          </p:txBody>
        </p:sp>
        <p:sp>
          <p:nvSpPr>
            <p:cNvPr id="13" name="_s31789"/>
            <p:cNvSpPr>
              <a:spLocks noChangeArrowheads="1"/>
            </p:cNvSpPr>
            <p:nvPr/>
          </p:nvSpPr>
          <p:spPr bwMode="auto">
            <a:xfrm>
              <a:off x="6835" y="2773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rgbClr val="F1FD09">
                <a:alpha val="50000"/>
              </a:srgbClr>
            </a:solidFill>
            <a:ln w="28575">
              <a:solidFill>
                <a:srgbClr val="F1FD09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МАСТЕР-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КЛАССЫ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_s31790"/>
            <p:cNvSpPr>
              <a:spLocks noChangeArrowheads="1"/>
            </p:cNvSpPr>
            <p:nvPr/>
          </p:nvSpPr>
          <p:spPr bwMode="auto">
            <a:xfrm>
              <a:off x="6260" y="3205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rgbClr val="01BD0A">
                <a:alpha val="50000"/>
              </a:srgbClr>
            </a:solidFill>
            <a:ln w="28575">
              <a:solidFill>
                <a:srgbClr val="01BD0A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ПРОДВИЖЕНИЕ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ПРОЕКТА</a:t>
              </a:r>
            </a:p>
          </p:txBody>
        </p:sp>
        <p:sp>
          <p:nvSpPr>
            <p:cNvPr id="15" name="_s31791"/>
            <p:cNvSpPr>
              <a:spLocks noChangeArrowheads="1"/>
            </p:cNvSpPr>
            <p:nvPr/>
          </p:nvSpPr>
          <p:spPr bwMode="auto">
            <a:xfrm>
              <a:off x="8418" y="2341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rgbClr val="01BD0A">
                <a:alpha val="50000"/>
              </a:srgbClr>
            </a:solidFill>
            <a:ln w="28575">
              <a:solidFill>
                <a:srgbClr val="01BD0A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ЭКСПЕРТИЗА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КОМПЬЮТЕРНЫХ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ИГР</a:t>
              </a:r>
            </a:p>
          </p:txBody>
        </p:sp>
        <p:sp>
          <p:nvSpPr>
            <p:cNvPr id="16" name="_s31792"/>
            <p:cNvSpPr>
              <a:spLocks noChangeArrowheads="1"/>
            </p:cNvSpPr>
            <p:nvPr/>
          </p:nvSpPr>
          <p:spPr bwMode="auto">
            <a:xfrm>
              <a:off x="9569" y="2341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rgbClr val="01BD0A">
                <a:alpha val="50000"/>
              </a:srgbClr>
            </a:solidFill>
            <a:ln w="28575">
              <a:solidFill>
                <a:srgbClr val="01BD0A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ФОРМИРУНМЫЕ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СВОЙСТВА</a:t>
              </a:r>
            </a:p>
          </p:txBody>
        </p:sp>
        <p:sp>
          <p:nvSpPr>
            <p:cNvPr id="17" name="_s31793"/>
            <p:cNvSpPr>
              <a:spLocks noChangeArrowheads="1"/>
            </p:cNvSpPr>
            <p:nvPr/>
          </p:nvSpPr>
          <p:spPr bwMode="auto">
            <a:xfrm>
              <a:off x="10145" y="3205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rgbClr val="0399FF">
                <a:alpha val="50000"/>
              </a:srgbClr>
            </a:solidFill>
            <a:ln w="28575">
              <a:solidFill>
                <a:srgbClr val="0399FF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СОЗДАНИЕ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ПРИКЛАДНЫХ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ТЕХНОЛОГИЙ</a:t>
              </a:r>
            </a:p>
          </p:txBody>
        </p:sp>
        <p:sp>
          <p:nvSpPr>
            <p:cNvPr id="18" name="_s31794"/>
            <p:cNvSpPr>
              <a:spLocks noChangeArrowheads="1"/>
            </p:cNvSpPr>
            <p:nvPr/>
          </p:nvSpPr>
          <p:spPr bwMode="auto">
            <a:xfrm>
              <a:off x="8993" y="277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1FD09">
                <a:alpha val="50000"/>
              </a:srgbClr>
            </a:solidFill>
            <a:ln w="28575">
              <a:solidFill>
                <a:srgbClr val="F1FD09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СТРУКТУРЫ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ИНТЕЛЛЕКТА</a:t>
              </a:r>
            </a:p>
          </p:txBody>
        </p:sp>
        <p:sp>
          <p:nvSpPr>
            <p:cNvPr id="19" name="_s31795"/>
            <p:cNvSpPr>
              <a:spLocks noChangeArrowheads="1"/>
            </p:cNvSpPr>
            <p:nvPr/>
          </p:nvSpPr>
          <p:spPr bwMode="auto">
            <a:xfrm>
              <a:off x="10145" y="277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1FD09">
                <a:alpha val="50000"/>
              </a:srgbClr>
            </a:solidFill>
            <a:ln w="28575">
              <a:solidFill>
                <a:srgbClr val="F1FD09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ТЕЛЕСНОСТЬ В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ДИГИТАЬНОМ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ОБЩЕСТВЕ</a:t>
              </a:r>
            </a:p>
          </p:txBody>
        </p:sp>
        <p:sp>
          <p:nvSpPr>
            <p:cNvPr id="20" name="_s31796"/>
            <p:cNvSpPr>
              <a:spLocks noChangeArrowheads="1"/>
            </p:cNvSpPr>
            <p:nvPr/>
          </p:nvSpPr>
          <p:spPr bwMode="auto">
            <a:xfrm>
              <a:off x="2519" y="320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399FF">
                <a:alpha val="50000"/>
              </a:srgbClr>
            </a:solidFill>
            <a:ln w="28575">
              <a:solidFill>
                <a:srgbClr val="0399FF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ДИАГНОСТИЧЕСКИЕ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СИСТЕМЫ</a:t>
              </a:r>
            </a:p>
          </p:txBody>
        </p:sp>
        <p:sp>
          <p:nvSpPr>
            <p:cNvPr id="21" name="_s31797"/>
            <p:cNvSpPr>
              <a:spLocks noChangeArrowheads="1"/>
            </p:cNvSpPr>
            <p:nvPr/>
          </p:nvSpPr>
          <p:spPr bwMode="auto">
            <a:xfrm>
              <a:off x="2519" y="363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399FF">
                <a:alpha val="50000"/>
              </a:srgbClr>
            </a:solidFill>
            <a:ln w="28575">
              <a:solidFill>
                <a:srgbClr val="0399FF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БАЗЫ ДАННЫХ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ОДАРЕННЫХ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ДЕТЕЙ</a:t>
              </a:r>
            </a:p>
          </p:txBody>
        </p:sp>
        <p:sp>
          <p:nvSpPr>
            <p:cNvPr id="22" name="_s31798"/>
            <p:cNvSpPr>
              <a:spLocks noChangeArrowheads="1"/>
            </p:cNvSpPr>
            <p:nvPr/>
          </p:nvSpPr>
          <p:spPr bwMode="auto">
            <a:xfrm>
              <a:off x="6835" y="363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399FF">
                <a:alpha val="50000"/>
              </a:srgbClr>
            </a:solidFill>
            <a:ln w="28575">
              <a:solidFill>
                <a:srgbClr val="0399FF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ОБРАЗ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ГРАЖДАНИНА</a:t>
              </a:r>
            </a:p>
          </p:txBody>
        </p:sp>
        <p:sp>
          <p:nvSpPr>
            <p:cNvPr id="23" name="_s31799"/>
            <p:cNvSpPr>
              <a:spLocks noChangeArrowheads="1"/>
            </p:cNvSpPr>
            <p:nvPr/>
          </p:nvSpPr>
          <p:spPr bwMode="auto">
            <a:xfrm>
              <a:off x="4678" y="363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399FF">
                <a:alpha val="50000"/>
              </a:srgbClr>
            </a:solidFill>
            <a:ln w="28575">
              <a:solidFill>
                <a:srgbClr val="0399FF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ЗАМЕЩЕНИЕ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НЕЭФФЕКТИВНЫХ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ОБРАЗОВАТЕЛЬНЫХ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ПРОГРАММ</a:t>
              </a:r>
            </a:p>
          </p:txBody>
        </p:sp>
        <p:sp>
          <p:nvSpPr>
            <p:cNvPr id="24" name="_s31800"/>
            <p:cNvSpPr>
              <a:spLocks noChangeArrowheads="1"/>
            </p:cNvSpPr>
            <p:nvPr/>
          </p:nvSpPr>
          <p:spPr bwMode="auto">
            <a:xfrm>
              <a:off x="1367" y="320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399FF">
                <a:alpha val="50000"/>
              </a:srgbClr>
            </a:solidFill>
            <a:ln w="28575">
              <a:solidFill>
                <a:srgbClr val="0399FF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ОТБОР В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СПОРТ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ВЫСШИХ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ДОСТИЖЕНИЙ</a:t>
              </a:r>
            </a:p>
          </p:txBody>
        </p:sp>
        <p:sp>
          <p:nvSpPr>
            <p:cNvPr id="25" name="_s31801"/>
            <p:cNvSpPr>
              <a:spLocks noChangeArrowheads="1"/>
            </p:cNvSpPr>
            <p:nvPr/>
          </p:nvSpPr>
          <p:spPr bwMode="auto">
            <a:xfrm>
              <a:off x="216" y="2773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rgbClr val="F1FD09">
                <a:alpha val="50000"/>
              </a:srgbClr>
            </a:solidFill>
            <a:ln w="28575">
              <a:solidFill>
                <a:srgbClr val="F1FD09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ФОРМИРОВАНИЕ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ПОРТФОЛИО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ЛИЧНОСТИ</a:t>
              </a:r>
            </a:p>
          </p:txBody>
        </p:sp>
        <p:sp>
          <p:nvSpPr>
            <p:cNvPr id="26" name="_s31802"/>
            <p:cNvSpPr>
              <a:spLocks noChangeArrowheads="1"/>
            </p:cNvSpPr>
            <p:nvPr/>
          </p:nvSpPr>
          <p:spPr bwMode="auto">
            <a:xfrm>
              <a:off x="8993" y="3205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rgbClr val="0399FF">
                <a:alpha val="50000"/>
              </a:srgbClr>
            </a:solidFill>
            <a:ln w="28575">
              <a:solidFill>
                <a:srgbClr val="0399FF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СОЗДАНИЕ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ОТЕЧЕСТВЕННЫХ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ИНТЕЛЛЕКТУАЛЬНЫХ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ИГР</a:t>
              </a:r>
            </a:p>
          </p:txBody>
        </p:sp>
        <p:sp>
          <p:nvSpPr>
            <p:cNvPr id="27" name="_s31803"/>
            <p:cNvSpPr>
              <a:spLocks noChangeArrowheads="1"/>
            </p:cNvSpPr>
            <p:nvPr/>
          </p:nvSpPr>
          <p:spPr bwMode="auto">
            <a:xfrm>
              <a:off x="6835" y="2341"/>
              <a:ext cx="862" cy="288"/>
            </a:xfrm>
            <a:prstGeom prst="roundRect">
              <a:avLst>
                <a:gd name="adj" fmla="val 16667"/>
              </a:avLst>
            </a:prstGeom>
            <a:solidFill>
              <a:srgbClr val="F1FD09">
                <a:alpha val="50000"/>
              </a:srgbClr>
            </a:solidFill>
            <a:ln w="28575">
              <a:solidFill>
                <a:srgbClr val="F1FD09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СОУЧАСТИЕ В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СПОРТИВНЫХ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МЕРОПРИЯТИЯХ</a:t>
              </a:r>
            </a:p>
          </p:txBody>
        </p:sp>
        <p:sp>
          <p:nvSpPr>
            <p:cNvPr id="28" name="_s31804"/>
            <p:cNvSpPr>
              <a:spLocks noChangeArrowheads="1"/>
            </p:cNvSpPr>
            <p:nvPr/>
          </p:nvSpPr>
          <p:spPr bwMode="auto">
            <a:xfrm>
              <a:off x="5684" y="2773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rgbClr val="F1FD09">
                <a:alpha val="50000"/>
              </a:srgbClr>
            </a:solidFill>
            <a:ln w="28575">
              <a:solidFill>
                <a:srgbClr val="F1FD09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ОСВЕЩЕНИЕ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В СМИ</a:t>
              </a:r>
            </a:p>
          </p:txBody>
        </p:sp>
        <p:sp>
          <p:nvSpPr>
            <p:cNvPr id="29" name="_s31805"/>
            <p:cNvSpPr>
              <a:spLocks noChangeArrowheads="1"/>
            </p:cNvSpPr>
            <p:nvPr/>
          </p:nvSpPr>
          <p:spPr bwMode="auto">
            <a:xfrm>
              <a:off x="7842" y="2773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rgbClr val="F1FD09">
                <a:alpha val="50000"/>
              </a:srgbClr>
            </a:solidFill>
            <a:ln w="28575">
              <a:solidFill>
                <a:srgbClr val="F1FD09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ПРОФИЛАКТИКА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РИСКОВ</a:t>
              </a:r>
            </a:p>
          </p:txBody>
        </p:sp>
        <p:sp>
          <p:nvSpPr>
            <p:cNvPr id="30" name="_s31806"/>
            <p:cNvSpPr>
              <a:spLocks noChangeArrowheads="1"/>
            </p:cNvSpPr>
            <p:nvPr/>
          </p:nvSpPr>
          <p:spPr bwMode="auto">
            <a:xfrm>
              <a:off x="3526" y="277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1FD09">
                <a:alpha val="50000"/>
              </a:srgbClr>
            </a:solidFill>
            <a:ln w="28575">
              <a:solidFill>
                <a:srgbClr val="F1FD09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ПОДГОТОВКА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ТЬЮТОРОВ</a:t>
              </a:r>
            </a:p>
          </p:txBody>
        </p:sp>
        <p:sp>
          <p:nvSpPr>
            <p:cNvPr id="31" name="_s31807"/>
            <p:cNvSpPr>
              <a:spLocks noChangeArrowheads="1"/>
            </p:cNvSpPr>
            <p:nvPr/>
          </p:nvSpPr>
          <p:spPr bwMode="auto">
            <a:xfrm>
              <a:off x="3527" y="3205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rgbClr val="F1FD09">
                <a:alpha val="50000"/>
              </a:srgbClr>
            </a:solidFill>
            <a:ln w="28575">
              <a:solidFill>
                <a:srgbClr val="F1FD09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ПЕРЕПОДГОТОВКА</a:t>
              </a:r>
            </a:p>
          </p:txBody>
        </p:sp>
        <p:sp>
          <p:nvSpPr>
            <p:cNvPr id="32" name="_s31808"/>
            <p:cNvSpPr>
              <a:spLocks noChangeArrowheads="1"/>
            </p:cNvSpPr>
            <p:nvPr/>
          </p:nvSpPr>
          <p:spPr bwMode="auto">
            <a:xfrm>
              <a:off x="1367" y="363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399FF">
                <a:alpha val="50000"/>
              </a:srgbClr>
            </a:solidFill>
            <a:ln w="28575">
              <a:solidFill>
                <a:srgbClr val="0399FF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ПОДДЕРЖКА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ЛИДЕРОВ</a:t>
              </a:r>
            </a:p>
          </p:txBody>
        </p:sp>
        <p:sp>
          <p:nvSpPr>
            <p:cNvPr id="33" name="_s31809"/>
            <p:cNvSpPr>
              <a:spLocks noChangeArrowheads="1"/>
            </p:cNvSpPr>
            <p:nvPr/>
          </p:nvSpPr>
          <p:spPr bwMode="auto">
            <a:xfrm>
              <a:off x="4678" y="2773"/>
              <a:ext cx="862" cy="288"/>
            </a:xfrm>
            <a:prstGeom prst="roundRect">
              <a:avLst>
                <a:gd name="adj" fmla="val 16667"/>
              </a:avLst>
            </a:prstGeom>
            <a:solidFill>
              <a:srgbClr val="F1FD09">
                <a:alpha val="50000"/>
              </a:srgbClr>
            </a:solidFill>
            <a:ln w="28575">
              <a:solidFill>
                <a:srgbClr val="F1FD09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НАПОЛНЕНИЕ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ОБЯЗАТЕЛЬНЫХ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ПРЕДМЕТОВ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_s31810"/>
            <p:cNvSpPr>
              <a:spLocks noChangeArrowheads="1"/>
            </p:cNvSpPr>
            <p:nvPr/>
          </p:nvSpPr>
          <p:spPr bwMode="auto">
            <a:xfrm>
              <a:off x="4678" y="3205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rgbClr val="F1FD09">
                <a:alpha val="50000"/>
              </a:srgbClr>
            </a:solidFill>
            <a:ln w="28575">
              <a:solidFill>
                <a:srgbClr val="F1FD09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МЕЖДУНАРОДНЫЕ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ПРОГРАММЫ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/>
          <p:nvPr/>
        </p:nvGrpSpPr>
        <p:grpSpPr>
          <a:xfrm flipH="1">
            <a:off x="6286485" y="2349665"/>
            <a:ext cx="2000264" cy="1571636"/>
            <a:chOff x="928662" y="2000240"/>
            <a:chExt cx="3071834" cy="2714644"/>
          </a:xfrm>
          <a:gradFill>
            <a:gsLst>
              <a:gs pos="0">
                <a:schemeClr val="accent1"/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16200000" scaled="0"/>
          </a:gradFill>
        </p:grpSpPr>
        <p:sp>
          <p:nvSpPr>
            <p:cNvPr id="29" name="Полилиния 28"/>
            <p:cNvSpPr/>
            <p:nvPr/>
          </p:nvSpPr>
          <p:spPr>
            <a:xfrm flipH="1">
              <a:off x="2571736" y="2000240"/>
              <a:ext cx="1428760" cy="1652593"/>
            </a:xfrm>
            <a:custGeom>
              <a:avLst/>
              <a:gdLst>
                <a:gd name="connsiteX0" fmla="*/ 0 w 1000132"/>
                <a:gd name="connsiteY0" fmla="*/ 0 h 857256"/>
                <a:gd name="connsiteX1" fmla="*/ 1000132 w 1000132"/>
                <a:gd name="connsiteY1" fmla="*/ 0 h 857256"/>
                <a:gd name="connsiteX2" fmla="*/ 1000132 w 1000132"/>
                <a:gd name="connsiteY2" fmla="*/ 857256 h 857256"/>
                <a:gd name="connsiteX3" fmla="*/ 0 w 1000132"/>
                <a:gd name="connsiteY3" fmla="*/ 857256 h 857256"/>
                <a:gd name="connsiteX4" fmla="*/ 0 w 1000132"/>
                <a:gd name="connsiteY4" fmla="*/ 0 h 857256"/>
                <a:gd name="connsiteX0" fmla="*/ 0 w 1000132"/>
                <a:gd name="connsiteY0" fmla="*/ 0 h 857256"/>
                <a:gd name="connsiteX1" fmla="*/ 1000132 w 1000132"/>
                <a:gd name="connsiteY1" fmla="*/ 0 h 857256"/>
                <a:gd name="connsiteX2" fmla="*/ 1000132 w 1000132"/>
                <a:gd name="connsiteY2" fmla="*/ 857256 h 857256"/>
                <a:gd name="connsiteX3" fmla="*/ 571472 w 1000132"/>
                <a:gd name="connsiteY3" fmla="*/ 857256 h 857256"/>
                <a:gd name="connsiteX4" fmla="*/ 0 w 1000132"/>
                <a:gd name="connsiteY4" fmla="*/ 0 h 857256"/>
                <a:gd name="connsiteX0" fmla="*/ 0 w 1571604"/>
                <a:gd name="connsiteY0" fmla="*/ 0 h 857256"/>
                <a:gd name="connsiteX1" fmla="*/ 1000132 w 1571604"/>
                <a:gd name="connsiteY1" fmla="*/ 0 h 857256"/>
                <a:gd name="connsiteX2" fmla="*/ 1571604 w 1571604"/>
                <a:gd name="connsiteY2" fmla="*/ 857256 h 857256"/>
                <a:gd name="connsiteX3" fmla="*/ 571472 w 1571604"/>
                <a:gd name="connsiteY3" fmla="*/ 857256 h 857256"/>
                <a:gd name="connsiteX4" fmla="*/ 0 w 1571604"/>
                <a:gd name="connsiteY4" fmla="*/ 0 h 857256"/>
                <a:gd name="connsiteX0" fmla="*/ 0 w 1571604"/>
                <a:gd name="connsiteY0" fmla="*/ 0 h 857256"/>
                <a:gd name="connsiteX1" fmla="*/ 1000132 w 1571604"/>
                <a:gd name="connsiteY1" fmla="*/ 0 h 857256"/>
                <a:gd name="connsiteX2" fmla="*/ 1571604 w 1571604"/>
                <a:gd name="connsiteY2" fmla="*/ 857256 h 857256"/>
                <a:gd name="connsiteX3" fmla="*/ 571472 w 1571604"/>
                <a:gd name="connsiteY3" fmla="*/ 857256 h 857256"/>
                <a:gd name="connsiteX4" fmla="*/ 0 w 1571604"/>
                <a:gd name="connsiteY4" fmla="*/ 0 h 857256"/>
                <a:gd name="connsiteX0" fmla="*/ 0 w 1571604"/>
                <a:gd name="connsiteY0" fmla="*/ 0 h 862017"/>
                <a:gd name="connsiteX1" fmla="*/ 1000132 w 1571604"/>
                <a:gd name="connsiteY1" fmla="*/ 0 h 862017"/>
                <a:gd name="connsiteX2" fmla="*/ 1571604 w 1571604"/>
                <a:gd name="connsiteY2" fmla="*/ 857256 h 862017"/>
                <a:gd name="connsiteX3" fmla="*/ 571472 w 1571604"/>
                <a:gd name="connsiteY3" fmla="*/ 857256 h 862017"/>
                <a:gd name="connsiteX4" fmla="*/ 0 w 1571604"/>
                <a:gd name="connsiteY4" fmla="*/ 0 h 862017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604" h="866775">
                  <a:moveTo>
                    <a:pt x="0" y="4758"/>
                  </a:moveTo>
                  <a:lnTo>
                    <a:pt x="1000132" y="4758"/>
                  </a:lnTo>
                  <a:cubicBezTo>
                    <a:pt x="1285904" y="9533"/>
                    <a:pt x="1252535" y="866775"/>
                    <a:pt x="1571604" y="862014"/>
                  </a:cubicBezTo>
                  <a:lnTo>
                    <a:pt x="571472" y="862014"/>
                  </a:lnTo>
                  <a:cubicBezTo>
                    <a:pt x="271460" y="857250"/>
                    <a:pt x="309571" y="0"/>
                    <a:pt x="0" y="4758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latin typeface="Georgia" pitchFamily="18" charset="0"/>
              </a:endParaRPr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1928826" y="2786058"/>
              <a:ext cx="1500166" cy="866775"/>
            </a:xfrm>
            <a:custGeom>
              <a:avLst/>
              <a:gdLst>
                <a:gd name="connsiteX0" fmla="*/ 0 w 1000132"/>
                <a:gd name="connsiteY0" fmla="*/ 0 h 857256"/>
                <a:gd name="connsiteX1" fmla="*/ 1000132 w 1000132"/>
                <a:gd name="connsiteY1" fmla="*/ 0 h 857256"/>
                <a:gd name="connsiteX2" fmla="*/ 1000132 w 1000132"/>
                <a:gd name="connsiteY2" fmla="*/ 857256 h 857256"/>
                <a:gd name="connsiteX3" fmla="*/ 0 w 1000132"/>
                <a:gd name="connsiteY3" fmla="*/ 857256 h 857256"/>
                <a:gd name="connsiteX4" fmla="*/ 0 w 1000132"/>
                <a:gd name="connsiteY4" fmla="*/ 0 h 857256"/>
                <a:gd name="connsiteX0" fmla="*/ 0 w 1000132"/>
                <a:gd name="connsiteY0" fmla="*/ 0 h 857256"/>
                <a:gd name="connsiteX1" fmla="*/ 1000132 w 1000132"/>
                <a:gd name="connsiteY1" fmla="*/ 0 h 857256"/>
                <a:gd name="connsiteX2" fmla="*/ 1000132 w 1000132"/>
                <a:gd name="connsiteY2" fmla="*/ 857256 h 857256"/>
                <a:gd name="connsiteX3" fmla="*/ 571472 w 1000132"/>
                <a:gd name="connsiteY3" fmla="*/ 857256 h 857256"/>
                <a:gd name="connsiteX4" fmla="*/ 0 w 1000132"/>
                <a:gd name="connsiteY4" fmla="*/ 0 h 857256"/>
                <a:gd name="connsiteX0" fmla="*/ 0 w 1571604"/>
                <a:gd name="connsiteY0" fmla="*/ 0 h 857256"/>
                <a:gd name="connsiteX1" fmla="*/ 1000132 w 1571604"/>
                <a:gd name="connsiteY1" fmla="*/ 0 h 857256"/>
                <a:gd name="connsiteX2" fmla="*/ 1571604 w 1571604"/>
                <a:gd name="connsiteY2" fmla="*/ 857256 h 857256"/>
                <a:gd name="connsiteX3" fmla="*/ 571472 w 1571604"/>
                <a:gd name="connsiteY3" fmla="*/ 857256 h 857256"/>
                <a:gd name="connsiteX4" fmla="*/ 0 w 1571604"/>
                <a:gd name="connsiteY4" fmla="*/ 0 h 857256"/>
                <a:gd name="connsiteX0" fmla="*/ 0 w 1571604"/>
                <a:gd name="connsiteY0" fmla="*/ 0 h 857256"/>
                <a:gd name="connsiteX1" fmla="*/ 1000132 w 1571604"/>
                <a:gd name="connsiteY1" fmla="*/ 0 h 857256"/>
                <a:gd name="connsiteX2" fmla="*/ 1571604 w 1571604"/>
                <a:gd name="connsiteY2" fmla="*/ 857256 h 857256"/>
                <a:gd name="connsiteX3" fmla="*/ 571472 w 1571604"/>
                <a:gd name="connsiteY3" fmla="*/ 857256 h 857256"/>
                <a:gd name="connsiteX4" fmla="*/ 0 w 1571604"/>
                <a:gd name="connsiteY4" fmla="*/ 0 h 857256"/>
                <a:gd name="connsiteX0" fmla="*/ 0 w 1571604"/>
                <a:gd name="connsiteY0" fmla="*/ 0 h 862017"/>
                <a:gd name="connsiteX1" fmla="*/ 1000132 w 1571604"/>
                <a:gd name="connsiteY1" fmla="*/ 0 h 862017"/>
                <a:gd name="connsiteX2" fmla="*/ 1571604 w 1571604"/>
                <a:gd name="connsiteY2" fmla="*/ 857256 h 862017"/>
                <a:gd name="connsiteX3" fmla="*/ 571472 w 1571604"/>
                <a:gd name="connsiteY3" fmla="*/ 857256 h 862017"/>
                <a:gd name="connsiteX4" fmla="*/ 0 w 1571604"/>
                <a:gd name="connsiteY4" fmla="*/ 0 h 862017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604" h="866775">
                  <a:moveTo>
                    <a:pt x="0" y="4758"/>
                  </a:moveTo>
                  <a:lnTo>
                    <a:pt x="1000132" y="4758"/>
                  </a:lnTo>
                  <a:cubicBezTo>
                    <a:pt x="1285904" y="9533"/>
                    <a:pt x="1252535" y="866775"/>
                    <a:pt x="1571604" y="862014"/>
                  </a:cubicBezTo>
                  <a:lnTo>
                    <a:pt x="571472" y="862014"/>
                  </a:lnTo>
                  <a:cubicBezTo>
                    <a:pt x="271460" y="857250"/>
                    <a:pt x="309571" y="0"/>
                    <a:pt x="0" y="4758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latin typeface="Georgia" pitchFamily="18" charset="0"/>
              </a:endParaRPr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928662" y="2786058"/>
              <a:ext cx="1910935" cy="1928826"/>
            </a:xfrm>
            <a:custGeom>
              <a:avLst/>
              <a:gdLst>
                <a:gd name="connsiteX0" fmla="*/ 0 w 1785950"/>
                <a:gd name="connsiteY0" fmla="*/ 1035851 h 1928826"/>
                <a:gd name="connsiteX1" fmla="*/ 446488 w 1785950"/>
                <a:gd name="connsiteY1" fmla="*/ 1035851 h 1928826"/>
                <a:gd name="connsiteX2" fmla="*/ 446488 w 1785950"/>
                <a:gd name="connsiteY2" fmla="*/ 0 h 1928826"/>
                <a:gd name="connsiteX3" fmla="*/ 1339463 w 1785950"/>
                <a:gd name="connsiteY3" fmla="*/ 0 h 1928826"/>
                <a:gd name="connsiteX4" fmla="*/ 1339463 w 1785950"/>
                <a:gd name="connsiteY4" fmla="*/ 1035851 h 1928826"/>
                <a:gd name="connsiteX5" fmla="*/ 1785950 w 1785950"/>
                <a:gd name="connsiteY5" fmla="*/ 1035851 h 1928826"/>
                <a:gd name="connsiteX6" fmla="*/ 892975 w 1785950"/>
                <a:gd name="connsiteY6" fmla="*/ 1928826 h 1928826"/>
                <a:gd name="connsiteX7" fmla="*/ 0 w 1785950"/>
                <a:gd name="connsiteY7" fmla="*/ 1035851 h 1928826"/>
                <a:gd name="connsiteX0" fmla="*/ 0 w 1785950"/>
                <a:gd name="connsiteY0" fmla="*/ 1035851 h 1928826"/>
                <a:gd name="connsiteX1" fmla="*/ 446488 w 1785950"/>
                <a:gd name="connsiteY1" fmla="*/ 1035851 h 1928826"/>
                <a:gd name="connsiteX2" fmla="*/ 1017960 w 1785950"/>
                <a:gd name="connsiteY2" fmla="*/ 0 h 1928826"/>
                <a:gd name="connsiteX3" fmla="*/ 1339463 w 1785950"/>
                <a:gd name="connsiteY3" fmla="*/ 0 h 1928826"/>
                <a:gd name="connsiteX4" fmla="*/ 1339463 w 1785950"/>
                <a:gd name="connsiteY4" fmla="*/ 1035851 h 1928826"/>
                <a:gd name="connsiteX5" fmla="*/ 1785950 w 1785950"/>
                <a:gd name="connsiteY5" fmla="*/ 1035851 h 1928826"/>
                <a:gd name="connsiteX6" fmla="*/ 892975 w 1785950"/>
                <a:gd name="connsiteY6" fmla="*/ 1928826 h 1928826"/>
                <a:gd name="connsiteX7" fmla="*/ 0 w 1785950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0935" h="1928826">
                  <a:moveTo>
                    <a:pt x="0" y="1035851"/>
                  </a:moveTo>
                  <a:lnTo>
                    <a:pt x="446488" y="1035851"/>
                  </a:lnTo>
                  <a:cubicBezTo>
                    <a:pt x="441733" y="704850"/>
                    <a:pt x="717947" y="7144"/>
                    <a:pt x="1017960" y="0"/>
                  </a:cubicBezTo>
                  <a:lnTo>
                    <a:pt x="1910935" y="0"/>
                  </a:lnTo>
                  <a:cubicBezTo>
                    <a:pt x="1610923" y="2378"/>
                    <a:pt x="1353752" y="642937"/>
                    <a:pt x="1339463" y="1035851"/>
                  </a:cubicBezTo>
                  <a:lnTo>
                    <a:pt x="1785950" y="1035851"/>
                  </a:lnTo>
                  <a:lnTo>
                    <a:pt x="892975" y="1928826"/>
                  </a:lnTo>
                  <a:lnTo>
                    <a:pt x="0" y="1035851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latin typeface="Georgia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642938" y="1571625"/>
            <a:ext cx="7715250" cy="785813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КОМПЛЕКСНЫЕ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МЕРОПРИЯТИЯ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,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НАПОЛНЕННЫЕ ИНТЕЛЛЕКТУАЛЬНЫМИ ВИДАМИ СПОРТА И ИГРАМИ </a:t>
            </a:r>
            <a:endParaRPr lang="en-US" sz="1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825" y="4005263"/>
            <a:ext cx="1657350" cy="122396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4000" tIns="108000" rIns="144000" b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Проведение массовых образовательных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фестивалей, мастер-классов и семинаров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grpSp>
        <p:nvGrpSpPr>
          <p:cNvPr id="3" name="Группа 24"/>
          <p:cNvGrpSpPr/>
          <p:nvPr/>
        </p:nvGrpSpPr>
        <p:grpSpPr>
          <a:xfrm>
            <a:off x="714321" y="2349665"/>
            <a:ext cx="2000264" cy="1571636"/>
            <a:chOff x="928662" y="2000240"/>
            <a:chExt cx="3071834" cy="2714644"/>
          </a:xfrm>
          <a:gradFill>
            <a:gsLst>
              <a:gs pos="0">
                <a:schemeClr val="accent1"/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16200000" scaled="0"/>
          </a:gradFill>
        </p:grpSpPr>
        <p:sp>
          <p:nvSpPr>
            <p:cNvPr id="19" name="Полилиния 18"/>
            <p:cNvSpPr/>
            <p:nvPr/>
          </p:nvSpPr>
          <p:spPr>
            <a:xfrm flipH="1">
              <a:off x="2571736" y="2000240"/>
              <a:ext cx="1428760" cy="1652593"/>
            </a:xfrm>
            <a:custGeom>
              <a:avLst/>
              <a:gdLst>
                <a:gd name="connsiteX0" fmla="*/ 0 w 1000132"/>
                <a:gd name="connsiteY0" fmla="*/ 0 h 857256"/>
                <a:gd name="connsiteX1" fmla="*/ 1000132 w 1000132"/>
                <a:gd name="connsiteY1" fmla="*/ 0 h 857256"/>
                <a:gd name="connsiteX2" fmla="*/ 1000132 w 1000132"/>
                <a:gd name="connsiteY2" fmla="*/ 857256 h 857256"/>
                <a:gd name="connsiteX3" fmla="*/ 0 w 1000132"/>
                <a:gd name="connsiteY3" fmla="*/ 857256 h 857256"/>
                <a:gd name="connsiteX4" fmla="*/ 0 w 1000132"/>
                <a:gd name="connsiteY4" fmla="*/ 0 h 857256"/>
                <a:gd name="connsiteX0" fmla="*/ 0 w 1000132"/>
                <a:gd name="connsiteY0" fmla="*/ 0 h 857256"/>
                <a:gd name="connsiteX1" fmla="*/ 1000132 w 1000132"/>
                <a:gd name="connsiteY1" fmla="*/ 0 h 857256"/>
                <a:gd name="connsiteX2" fmla="*/ 1000132 w 1000132"/>
                <a:gd name="connsiteY2" fmla="*/ 857256 h 857256"/>
                <a:gd name="connsiteX3" fmla="*/ 571472 w 1000132"/>
                <a:gd name="connsiteY3" fmla="*/ 857256 h 857256"/>
                <a:gd name="connsiteX4" fmla="*/ 0 w 1000132"/>
                <a:gd name="connsiteY4" fmla="*/ 0 h 857256"/>
                <a:gd name="connsiteX0" fmla="*/ 0 w 1571604"/>
                <a:gd name="connsiteY0" fmla="*/ 0 h 857256"/>
                <a:gd name="connsiteX1" fmla="*/ 1000132 w 1571604"/>
                <a:gd name="connsiteY1" fmla="*/ 0 h 857256"/>
                <a:gd name="connsiteX2" fmla="*/ 1571604 w 1571604"/>
                <a:gd name="connsiteY2" fmla="*/ 857256 h 857256"/>
                <a:gd name="connsiteX3" fmla="*/ 571472 w 1571604"/>
                <a:gd name="connsiteY3" fmla="*/ 857256 h 857256"/>
                <a:gd name="connsiteX4" fmla="*/ 0 w 1571604"/>
                <a:gd name="connsiteY4" fmla="*/ 0 h 857256"/>
                <a:gd name="connsiteX0" fmla="*/ 0 w 1571604"/>
                <a:gd name="connsiteY0" fmla="*/ 0 h 857256"/>
                <a:gd name="connsiteX1" fmla="*/ 1000132 w 1571604"/>
                <a:gd name="connsiteY1" fmla="*/ 0 h 857256"/>
                <a:gd name="connsiteX2" fmla="*/ 1571604 w 1571604"/>
                <a:gd name="connsiteY2" fmla="*/ 857256 h 857256"/>
                <a:gd name="connsiteX3" fmla="*/ 571472 w 1571604"/>
                <a:gd name="connsiteY3" fmla="*/ 857256 h 857256"/>
                <a:gd name="connsiteX4" fmla="*/ 0 w 1571604"/>
                <a:gd name="connsiteY4" fmla="*/ 0 h 857256"/>
                <a:gd name="connsiteX0" fmla="*/ 0 w 1571604"/>
                <a:gd name="connsiteY0" fmla="*/ 0 h 862017"/>
                <a:gd name="connsiteX1" fmla="*/ 1000132 w 1571604"/>
                <a:gd name="connsiteY1" fmla="*/ 0 h 862017"/>
                <a:gd name="connsiteX2" fmla="*/ 1571604 w 1571604"/>
                <a:gd name="connsiteY2" fmla="*/ 857256 h 862017"/>
                <a:gd name="connsiteX3" fmla="*/ 571472 w 1571604"/>
                <a:gd name="connsiteY3" fmla="*/ 857256 h 862017"/>
                <a:gd name="connsiteX4" fmla="*/ 0 w 1571604"/>
                <a:gd name="connsiteY4" fmla="*/ 0 h 862017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604" h="866775">
                  <a:moveTo>
                    <a:pt x="0" y="4758"/>
                  </a:moveTo>
                  <a:lnTo>
                    <a:pt x="1000132" y="4758"/>
                  </a:lnTo>
                  <a:cubicBezTo>
                    <a:pt x="1285904" y="9533"/>
                    <a:pt x="1252535" y="866775"/>
                    <a:pt x="1571604" y="862014"/>
                  </a:cubicBezTo>
                  <a:lnTo>
                    <a:pt x="571472" y="862014"/>
                  </a:lnTo>
                  <a:cubicBezTo>
                    <a:pt x="271460" y="857250"/>
                    <a:pt x="309571" y="0"/>
                    <a:pt x="0" y="4758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latin typeface="Georgia" pitchFamily="18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1928826" y="2786058"/>
              <a:ext cx="1500166" cy="866775"/>
            </a:xfrm>
            <a:custGeom>
              <a:avLst/>
              <a:gdLst>
                <a:gd name="connsiteX0" fmla="*/ 0 w 1000132"/>
                <a:gd name="connsiteY0" fmla="*/ 0 h 857256"/>
                <a:gd name="connsiteX1" fmla="*/ 1000132 w 1000132"/>
                <a:gd name="connsiteY1" fmla="*/ 0 h 857256"/>
                <a:gd name="connsiteX2" fmla="*/ 1000132 w 1000132"/>
                <a:gd name="connsiteY2" fmla="*/ 857256 h 857256"/>
                <a:gd name="connsiteX3" fmla="*/ 0 w 1000132"/>
                <a:gd name="connsiteY3" fmla="*/ 857256 h 857256"/>
                <a:gd name="connsiteX4" fmla="*/ 0 w 1000132"/>
                <a:gd name="connsiteY4" fmla="*/ 0 h 857256"/>
                <a:gd name="connsiteX0" fmla="*/ 0 w 1000132"/>
                <a:gd name="connsiteY0" fmla="*/ 0 h 857256"/>
                <a:gd name="connsiteX1" fmla="*/ 1000132 w 1000132"/>
                <a:gd name="connsiteY1" fmla="*/ 0 h 857256"/>
                <a:gd name="connsiteX2" fmla="*/ 1000132 w 1000132"/>
                <a:gd name="connsiteY2" fmla="*/ 857256 h 857256"/>
                <a:gd name="connsiteX3" fmla="*/ 571472 w 1000132"/>
                <a:gd name="connsiteY3" fmla="*/ 857256 h 857256"/>
                <a:gd name="connsiteX4" fmla="*/ 0 w 1000132"/>
                <a:gd name="connsiteY4" fmla="*/ 0 h 857256"/>
                <a:gd name="connsiteX0" fmla="*/ 0 w 1571604"/>
                <a:gd name="connsiteY0" fmla="*/ 0 h 857256"/>
                <a:gd name="connsiteX1" fmla="*/ 1000132 w 1571604"/>
                <a:gd name="connsiteY1" fmla="*/ 0 h 857256"/>
                <a:gd name="connsiteX2" fmla="*/ 1571604 w 1571604"/>
                <a:gd name="connsiteY2" fmla="*/ 857256 h 857256"/>
                <a:gd name="connsiteX3" fmla="*/ 571472 w 1571604"/>
                <a:gd name="connsiteY3" fmla="*/ 857256 h 857256"/>
                <a:gd name="connsiteX4" fmla="*/ 0 w 1571604"/>
                <a:gd name="connsiteY4" fmla="*/ 0 h 857256"/>
                <a:gd name="connsiteX0" fmla="*/ 0 w 1571604"/>
                <a:gd name="connsiteY0" fmla="*/ 0 h 857256"/>
                <a:gd name="connsiteX1" fmla="*/ 1000132 w 1571604"/>
                <a:gd name="connsiteY1" fmla="*/ 0 h 857256"/>
                <a:gd name="connsiteX2" fmla="*/ 1571604 w 1571604"/>
                <a:gd name="connsiteY2" fmla="*/ 857256 h 857256"/>
                <a:gd name="connsiteX3" fmla="*/ 571472 w 1571604"/>
                <a:gd name="connsiteY3" fmla="*/ 857256 h 857256"/>
                <a:gd name="connsiteX4" fmla="*/ 0 w 1571604"/>
                <a:gd name="connsiteY4" fmla="*/ 0 h 857256"/>
                <a:gd name="connsiteX0" fmla="*/ 0 w 1571604"/>
                <a:gd name="connsiteY0" fmla="*/ 0 h 862017"/>
                <a:gd name="connsiteX1" fmla="*/ 1000132 w 1571604"/>
                <a:gd name="connsiteY1" fmla="*/ 0 h 862017"/>
                <a:gd name="connsiteX2" fmla="*/ 1571604 w 1571604"/>
                <a:gd name="connsiteY2" fmla="*/ 857256 h 862017"/>
                <a:gd name="connsiteX3" fmla="*/ 571472 w 1571604"/>
                <a:gd name="connsiteY3" fmla="*/ 857256 h 862017"/>
                <a:gd name="connsiteX4" fmla="*/ 0 w 1571604"/>
                <a:gd name="connsiteY4" fmla="*/ 0 h 862017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604" h="866775">
                  <a:moveTo>
                    <a:pt x="0" y="4758"/>
                  </a:moveTo>
                  <a:lnTo>
                    <a:pt x="1000132" y="4758"/>
                  </a:lnTo>
                  <a:cubicBezTo>
                    <a:pt x="1285904" y="9533"/>
                    <a:pt x="1252535" y="866775"/>
                    <a:pt x="1571604" y="862014"/>
                  </a:cubicBezTo>
                  <a:lnTo>
                    <a:pt x="571472" y="862014"/>
                  </a:lnTo>
                  <a:cubicBezTo>
                    <a:pt x="271460" y="857250"/>
                    <a:pt x="309571" y="0"/>
                    <a:pt x="0" y="4758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latin typeface="Georgia" pitchFamily="18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928662" y="2786058"/>
              <a:ext cx="1910935" cy="1928826"/>
            </a:xfrm>
            <a:custGeom>
              <a:avLst/>
              <a:gdLst>
                <a:gd name="connsiteX0" fmla="*/ 0 w 1785950"/>
                <a:gd name="connsiteY0" fmla="*/ 1035851 h 1928826"/>
                <a:gd name="connsiteX1" fmla="*/ 446488 w 1785950"/>
                <a:gd name="connsiteY1" fmla="*/ 1035851 h 1928826"/>
                <a:gd name="connsiteX2" fmla="*/ 446488 w 1785950"/>
                <a:gd name="connsiteY2" fmla="*/ 0 h 1928826"/>
                <a:gd name="connsiteX3" fmla="*/ 1339463 w 1785950"/>
                <a:gd name="connsiteY3" fmla="*/ 0 h 1928826"/>
                <a:gd name="connsiteX4" fmla="*/ 1339463 w 1785950"/>
                <a:gd name="connsiteY4" fmla="*/ 1035851 h 1928826"/>
                <a:gd name="connsiteX5" fmla="*/ 1785950 w 1785950"/>
                <a:gd name="connsiteY5" fmla="*/ 1035851 h 1928826"/>
                <a:gd name="connsiteX6" fmla="*/ 892975 w 1785950"/>
                <a:gd name="connsiteY6" fmla="*/ 1928826 h 1928826"/>
                <a:gd name="connsiteX7" fmla="*/ 0 w 1785950"/>
                <a:gd name="connsiteY7" fmla="*/ 1035851 h 1928826"/>
                <a:gd name="connsiteX0" fmla="*/ 0 w 1785950"/>
                <a:gd name="connsiteY0" fmla="*/ 1035851 h 1928826"/>
                <a:gd name="connsiteX1" fmla="*/ 446488 w 1785950"/>
                <a:gd name="connsiteY1" fmla="*/ 1035851 h 1928826"/>
                <a:gd name="connsiteX2" fmla="*/ 1017960 w 1785950"/>
                <a:gd name="connsiteY2" fmla="*/ 0 h 1928826"/>
                <a:gd name="connsiteX3" fmla="*/ 1339463 w 1785950"/>
                <a:gd name="connsiteY3" fmla="*/ 0 h 1928826"/>
                <a:gd name="connsiteX4" fmla="*/ 1339463 w 1785950"/>
                <a:gd name="connsiteY4" fmla="*/ 1035851 h 1928826"/>
                <a:gd name="connsiteX5" fmla="*/ 1785950 w 1785950"/>
                <a:gd name="connsiteY5" fmla="*/ 1035851 h 1928826"/>
                <a:gd name="connsiteX6" fmla="*/ 892975 w 1785950"/>
                <a:gd name="connsiteY6" fmla="*/ 1928826 h 1928826"/>
                <a:gd name="connsiteX7" fmla="*/ 0 w 1785950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0935" h="1928826">
                  <a:moveTo>
                    <a:pt x="0" y="1035851"/>
                  </a:moveTo>
                  <a:lnTo>
                    <a:pt x="446488" y="1035851"/>
                  </a:lnTo>
                  <a:cubicBezTo>
                    <a:pt x="441733" y="704850"/>
                    <a:pt x="717947" y="7144"/>
                    <a:pt x="1017960" y="0"/>
                  </a:cubicBezTo>
                  <a:lnTo>
                    <a:pt x="1910935" y="0"/>
                  </a:lnTo>
                  <a:cubicBezTo>
                    <a:pt x="1610923" y="2378"/>
                    <a:pt x="1353752" y="642937"/>
                    <a:pt x="1339463" y="1035851"/>
                  </a:cubicBezTo>
                  <a:lnTo>
                    <a:pt x="1785950" y="1035851"/>
                  </a:lnTo>
                  <a:lnTo>
                    <a:pt x="892975" y="1928826"/>
                  </a:lnTo>
                  <a:lnTo>
                    <a:pt x="0" y="1035851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latin typeface="Georgia" pitchFamily="18" charset="0"/>
              </a:endParaRPr>
            </a:p>
          </p:txBody>
        </p:sp>
      </p:grpSp>
      <p:grpSp>
        <p:nvGrpSpPr>
          <p:cNvPr id="4" name="Группа 33"/>
          <p:cNvGrpSpPr/>
          <p:nvPr/>
        </p:nvGrpSpPr>
        <p:grpSpPr>
          <a:xfrm>
            <a:off x="2428865" y="2349664"/>
            <a:ext cx="1643042" cy="1727408"/>
            <a:chOff x="2786050" y="2357430"/>
            <a:chExt cx="1643042" cy="1767675"/>
          </a:xfrm>
          <a:gradFill>
            <a:gsLst>
              <a:gs pos="0">
                <a:schemeClr val="bg1"/>
              </a:gs>
              <a:gs pos="0">
                <a:schemeClr val="bg1">
                  <a:lumMod val="60000"/>
                  <a:lumOff val="40000"/>
                </a:schemeClr>
              </a:gs>
              <a:gs pos="50000">
                <a:schemeClr val="bg1"/>
              </a:gs>
            </a:gsLst>
            <a:lin ang="5400000" scaled="0"/>
          </a:gradFill>
        </p:grpSpPr>
        <p:sp>
          <p:nvSpPr>
            <p:cNvPr id="31" name="Полилиния 30"/>
            <p:cNvSpPr/>
            <p:nvPr/>
          </p:nvSpPr>
          <p:spPr>
            <a:xfrm flipH="1">
              <a:off x="3571868" y="2357430"/>
              <a:ext cx="857224" cy="1076107"/>
            </a:xfrm>
            <a:custGeom>
              <a:avLst/>
              <a:gdLst>
                <a:gd name="connsiteX0" fmla="*/ 0 w 1000132"/>
                <a:gd name="connsiteY0" fmla="*/ 0 h 857256"/>
                <a:gd name="connsiteX1" fmla="*/ 1000132 w 1000132"/>
                <a:gd name="connsiteY1" fmla="*/ 0 h 857256"/>
                <a:gd name="connsiteX2" fmla="*/ 1000132 w 1000132"/>
                <a:gd name="connsiteY2" fmla="*/ 857256 h 857256"/>
                <a:gd name="connsiteX3" fmla="*/ 0 w 1000132"/>
                <a:gd name="connsiteY3" fmla="*/ 857256 h 857256"/>
                <a:gd name="connsiteX4" fmla="*/ 0 w 1000132"/>
                <a:gd name="connsiteY4" fmla="*/ 0 h 857256"/>
                <a:gd name="connsiteX0" fmla="*/ 0 w 1000132"/>
                <a:gd name="connsiteY0" fmla="*/ 0 h 857256"/>
                <a:gd name="connsiteX1" fmla="*/ 1000132 w 1000132"/>
                <a:gd name="connsiteY1" fmla="*/ 0 h 857256"/>
                <a:gd name="connsiteX2" fmla="*/ 1000132 w 1000132"/>
                <a:gd name="connsiteY2" fmla="*/ 857256 h 857256"/>
                <a:gd name="connsiteX3" fmla="*/ 571472 w 1000132"/>
                <a:gd name="connsiteY3" fmla="*/ 857256 h 857256"/>
                <a:gd name="connsiteX4" fmla="*/ 0 w 1000132"/>
                <a:gd name="connsiteY4" fmla="*/ 0 h 857256"/>
                <a:gd name="connsiteX0" fmla="*/ 0 w 1571604"/>
                <a:gd name="connsiteY0" fmla="*/ 0 h 857256"/>
                <a:gd name="connsiteX1" fmla="*/ 1000132 w 1571604"/>
                <a:gd name="connsiteY1" fmla="*/ 0 h 857256"/>
                <a:gd name="connsiteX2" fmla="*/ 1571604 w 1571604"/>
                <a:gd name="connsiteY2" fmla="*/ 857256 h 857256"/>
                <a:gd name="connsiteX3" fmla="*/ 571472 w 1571604"/>
                <a:gd name="connsiteY3" fmla="*/ 857256 h 857256"/>
                <a:gd name="connsiteX4" fmla="*/ 0 w 1571604"/>
                <a:gd name="connsiteY4" fmla="*/ 0 h 857256"/>
                <a:gd name="connsiteX0" fmla="*/ 0 w 1571604"/>
                <a:gd name="connsiteY0" fmla="*/ 0 h 857256"/>
                <a:gd name="connsiteX1" fmla="*/ 1000132 w 1571604"/>
                <a:gd name="connsiteY1" fmla="*/ 0 h 857256"/>
                <a:gd name="connsiteX2" fmla="*/ 1571604 w 1571604"/>
                <a:gd name="connsiteY2" fmla="*/ 857256 h 857256"/>
                <a:gd name="connsiteX3" fmla="*/ 571472 w 1571604"/>
                <a:gd name="connsiteY3" fmla="*/ 857256 h 857256"/>
                <a:gd name="connsiteX4" fmla="*/ 0 w 1571604"/>
                <a:gd name="connsiteY4" fmla="*/ 0 h 857256"/>
                <a:gd name="connsiteX0" fmla="*/ 0 w 1571604"/>
                <a:gd name="connsiteY0" fmla="*/ 0 h 862017"/>
                <a:gd name="connsiteX1" fmla="*/ 1000132 w 1571604"/>
                <a:gd name="connsiteY1" fmla="*/ 0 h 862017"/>
                <a:gd name="connsiteX2" fmla="*/ 1571604 w 1571604"/>
                <a:gd name="connsiteY2" fmla="*/ 857256 h 862017"/>
                <a:gd name="connsiteX3" fmla="*/ 571472 w 1571604"/>
                <a:gd name="connsiteY3" fmla="*/ 857256 h 862017"/>
                <a:gd name="connsiteX4" fmla="*/ 0 w 1571604"/>
                <a:gd name="connsiteY4" fmla="*/ 0 h 862017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448067"/>
                <a:gd name="connsiteY0" fmla="*/ 4758 h 866775"/>
                <a:gd name="connsiteX1" fmla="*/ 1000132 w 1448067"/>
                <a:gd name="connsiteY1" fmla="*/ 4758 h 866775"/>
                <a:gd name="connsiteX2" fmla="*/ 1448067 w 1448067"/>
                <a:gd name="connsiteY2" fmla="*/ 862014 h 866775"/>
                <a:gd name="connsiteX3" fmla="*/ 571472 w 1448067"/>
                <a:gd name="connsiteY3" fmla="*/ 862014 h 866775"/>
                <a:gd name="connsiteX4" fmla="*/ 0 w 1448067"/>
                <a:gd name="connsiteY4" fmla="*/ 4758 h 866775"/>
                <a:gd name="connsiteX0" fmla="*/ 0 w 1448067"/>
                <a:gd name="connsiteY0" fmla="*/ 4758 h 866775"/>
                <a:gd name="connsiteX1" fmla="*/ 1000132 w 1448067"/>
                <a:gd name="connsiteY1" fmla="*/ 4758 h 866775"/>
                <a:gd name="connsiteX2" fmla="*/ 1448067 w 1448067"/>
                <a:gd name="connsiteY2" fmla="*/ 862014 h 866775"/>
                <a:gd name="connsiteX3" fmla="*/ 450799 w 1448067"/>
                <a:gd name="connsiteY3" fmla="*/ 862014 h 866775"/>
                <a:gd name="connsiteX4" fmla="*/ 0 w 1448067"/>
                <a:gd name="connsiteY4" fmla="*/ 475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067" h="866775">
                  <a:moveTo>
                    <a:pt x="0" y="4758"/>
                  </a:moveTo>
                  <a:lnTo>
                    <a:pt x="1000132" y="4758"/>
                  </a:lnTo>
                  <a:cubicBezTo>
                    <a:pt x="1285904" y="9533"/>
                    <a:pt x="1128998" y="866775"/>
                    <a:pt x="1448067" y="862014"/>
                  </a:cubicBezTo>
                  <a:lnTo>
                    <a:pt x="450799" y="862014"/>
                  </a:lnTo>
                  <a:cubicBezTo>
                    <a:pt x="150787" y="857250"/>
                    <a:pt x="309571" y="0"/>
                    <a:pt x="0" y="4758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latin typeface="Georgia" pitchFamily="18" charset="0"/>
              </a:endParaRPr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3286116" y="2869125"/>
              <a:ext cx="834008" cy="564412"/>
            </a:xfrm>
            <a:custGeom>
              <a:avLst/>
              <a:gdLst>
                <a:gd name="connsiteX0" fmla="*/ 0 w 1000132"/>
                <a:gd name="connsiteY0" fmla="*/ 0 h 857256"/>
                <a:gd name="connsiteX1" fmla="*/ 1000132 w 1000132"/>
                <a:gd name="connsiteY1" fmla="*/ 0 h 857256"/>
                <a:gd name="connsiteX2" fmla="*/ 1000132 w 1000132"/>
                <a:gd name="connsiteY2" fmla="*/ 857256 h 857256"/>
                <a:gd name="connsiteX3" fmla="*/ 0 w 1000132"/>
                <a:gd name="connsiteY3" fmla="*/ 857256 h 857256"/>
                <a:gd name="connsiteX4" fmla="*/ 0 w 1000132"/>
                <a:gd name="connsiteY4" fmla="*/ 0 h 857256"/>
                <a:gd name="connsiteX0" fmla="*/ 0 w 1000132"/>
                <a:gd name="connsiteY0" fmla="*/ 0 h 857256"/>
                <a:gd name="connsiteX1" fmla="*/ 1000132 w 1000132"/>
                <a:gd name="connsiteY1" fmla="*/ 0 h 857256"/>
                <a:gd name="connsiteX2" fmla="*/ 1000132 w 1000132"/>
                <a:gd name="connsiteY2" fmla="*/ 857256 h 857256"/>
                <a:gd name="connsiteX3" fmla="*/ 571472 w 1000132"/>
                <a:gd name="connsiteY3" fmla="*/ 857256 h 857256"/>
                <a:gd name="connsiteX4" fmla="*/ 0 w 1000132"/>
                <a:gd name="connsiteY4" fmla="*/ 0 h 857256"/>
                <a:gd name="connsiteX0" fmla="*/ 0 w 1571604"/>
                <a:gd name="connsiteY0" fmla="*/ 0 h 857256"/>
                <a:gd name="connsiteX1" fmla="*/ 1000132 w 1571604"/>
                <a:gd name="connsiteY1" fmla="*/ 0 h 857256"/>
                <a:gd name="connsiteX2" fmla="*/ 1571604 w 1571604"/>
                <a:gd name="connsiteY2" fmla="*/ 857256 h 857256"/>
                <a:gd name="connsiteX3" fmla="*/ 571472 w 1571604"/>
                <a:gd name="connsiteY3" fmla="*/ 857256 h 857256"/>
                <a:gd name="connsiteX4" fmla="*/ 0 w 1571604"/>
                <a:gd name="connsiteY4" fmla="*/ 0 h 857256"/>
                <a:gd name="connsiteX0" fmla="*/ 0 w 1571604"/>
                <a:gd name="connsiteY0" fmla="*/ 0 h 857256"/>
                <a:gd name="connsiteX1" fmla="*/ 1000132 w 1571604"/>
                <a:gd name="connsiteY1" fmla="*/ 0 h 857256"/>
                <a:gd name="connsiteX2" fmla="*/ 1571604 w 1571604"/>
                <a:gd name="connsiteY2" fmla="*/ 857256 h 857256"/>
                <a:gd name="connsiteX3" fmla="*/ 571472 w 1571604"/>
                <a:gd name="connsiteY3" fmla="*/ 857256 h 857256"/>
                <a:gd name="connsiteX4" fmla="*/ 0 w 1571604"/>
                <a:gd name="connsiteY4" fmla="*/ 0 h 857256"/>
                <a:gd name="connsiteX0" fmla="*/ 0 w 1571604"/>
                <a:gd name="connsiteY0" fmla="*/ 0 h 862017"/>
                <a:gd name="connsiteX1" fmla="*/ 1000132 w 1571604"/>
                <a:gd name="connsiteY1" fmla="*/ 0 h 862017"/>
                <a:gd name="connsiteX2" fmla="*/ 1571604 w 1571604"/>
                <a:gd name="connsiteY2" fmla="*/ 857256 h 862017"/>
                <a:gd name="connsiteX3" fmla="*/ 571472 w 1571604"/>
                <a:gd name="connsiteY3" fmla="*/ 857256 h 862017"/>
                <a:gd name="connsiteX4" fmla="*/ 0 w 1571604"/>
                <a:gd name="connsiteY4" fmla="*/ 0 h 862017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341790"/>
                <a:gd name="connsiteY0" fmla="*/ 4758 h 866775"/>
                <a:gd name="connsiteX1" fmla="*/ 770318 w 1341790"/>
                <a:gd name="connsiteY1" fmla="*/ 4758 h 866775"/>
                <a:gd name="connsiteX2" fmla="*/ 1341790 w 1341790"/>
                <a:gd name="connsiteY2" fmla="*/ 862014 h 866775"/>
                <a:gd name="connsiteX3" fmla="*/ 341658 w 1341790"/>
                <a:gd name="connsiteY3" fmla="*/ 862014 h 866775"/>
                <a:gd name="connsiteX4" fmla="*/ 0 w 1341790"/>
                <a:gd name="connsiteY4" fmla="*/ 4758 h 866775"/>
                <a:gd name="connsiteX0" fmla="*/ 0 w 1341790"/>
                <a:gd name="connsiteY0" fmla="*/ 4758 h 866775"/>
                <a:gd name="connsiteX1" fmla="*/ 1000132 w 1341790"/>
                <a:gd name="connsiteY1" fmla="*/ 4758 h 866775"/>
                <a:gd name="connsiteX2" fmla="*/ 1341790 w 1341790"/>
                <a:gd name="connsiteY2" fmla="*/ 862014 h 866775"/>
                <a:gd name="connsiteX3" fmla="*/ 341658 w 1341790"/>
                <a:gd name="connsiteY3" fmla="*/ 862014 h 866775"/>
                <a:gd name="connsiteX4" fmla="*/ 0 w 1341790"/>
                <a:gd name="connsiteY4" fmla="*/ 475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790" h="866775">
                  <a:moveTo>
                    <a:pt x="0" y="4758"/>
                  </a:moveTo>
                  <a:lnTo>
                    <a:pt x="1000132" y="4758"/>
                  </a:lnTo>
                  <a:cubicBezTo>
                    <a:pt x="1285904" y="9533"/>
                    <a:pt x="1022721" y="866775"/>
                    <a:pt x="1341790" y="862014"/>
                  </a:cubicBezTo>
                  <a:lnTo>
                    <a:pt x="341658" y="862014"/>
                  </a:lnTo>
                  <a:cubicBezTo>
                    <a:pt x="41646" y="857250"/>
                    <a:pt x="309571" y="0"/>
                    <a:pt x="0" y="4758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latin typeface="Georgia" pitchFamily="18" charset="0"/>
              </a:endParaRPr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2786050" y="2869125"/>
              <a:ext cx="1162944" cy="1255980"/>
            </a:xfrm>
            <a:custGeom>
              <a:avLst/>
              <a:gdLst>
                <a:gd name="connsiteX0" fmla="*/ 0 w 1785950"/>
                <a:gd name="connsiteY0" fmla="*/ 1035851 h 1928826"/>
                <a:gd name="connsiteX1" fmla="*/ 446488 w 1785950"/>
                <a:gd name="connsiteY1" fmla="*/ 1035851 h 1928826"/>
                <a:gd name="connsiteX2" fmla="*/ 446488 w 1785950"/>
                <a:gd name="connsiteY2" fmla="*/ 0 h 1928826"/>
                <a:gd name="connsiteX3" fmla="*/ 1339463 w 1785950"/>
                <a:gd name="connsiteY3" fmla="*/ 0 h 1928826"/>
                <a:gd name="connsiteX4" fmla="*/ 1339463 w 1785950"/>
                <a:gd name="connsiteY4" fmla="*/ 1035851 h 1928826"/>
                <a:gd name="connsiteX5" fmla="*/ 1785950 w 1785950"/>
                <a:gd name="connsiteY5" fmla="*/ 1035851 h 1928826"/>
                <a:gd name="connsiteX6" fmla="*/ 892975 w 1785950"/>
                <a:gd name="connsiteY6" fmla="*/ 1928826 h 1928826"/>
                <a:gd name="connsiteX7" fmla="*/ 0 w 1785950"/>
                <a:gd name="connsiteY7" fmla="*/ 1035851 h 1928826"/>
                <a:gd name="connsiteX0" fmla="*/ 0 w 1785950"/>
                <a:gd name="connsiteY0" fmla="*/ 1035851 h 1928826"/>
                <a:gd name="connsiteX1" fmla="*/ 446488 w 1785950"/>
                <a:gd name="connsiteY1" fmla="*/ 1035851 h 1928826"/>
                <a:gd name="connsiteX2" fmla="*/ 1017960 w 1785950"/>
                <a:gd name="connsiteY2" fmla="*/ 0 h 1928826"/>
                <a:gd name="connsiteX3" fmla="*/ 1339463 w 1785950"/>
                <a:gd name="connsiteY3" fmla="*/ 0 h 1928826"/>
                <a:gd name="connsiteX4" fmla="*/ 1339463 w 1785950"/>
                <a:gd name="connsiteY4" fmla="*/ 1035851 h 1928826"/>
                <a:gd name="connsiteX5" fmla="*/ 1785950 w 1785950"/>
                <a:gd name="connsiteY5" fmla="*/ 1035851 h 1928826"/>
                <a:gd name="connsiteX6" fmla="*/ 892975 w 1785950"/>
                <a:gd name="connsiteY6" fmla="*/ 1928826 h 1928826"/>
                <a:gd name="connsiteX7" fmla="*/ 0 w 1785950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798494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785949"/>
                <a:gd name="connsiteY0" fmla="*/ 1035851 h 1928826"/>
                <a:gd name="connsiteX1" fmla="*/ 446488 w 1785949"/>
                <a:gd name="connsiteY1" fmla="*/ 1035851 h 1928826"/>
                <a:gd name="connsiteX2" fmla="*/ 798494 w 1785949"/>
                <a:gd name="connsiteY2" fmla="*/ 0 h 1928826"/>
                <a:gd name="connsiteX3" fmla="*/ 1691469 w 1785949"/>
                <a:gd name="connsiteY3" fmla="*/ 0 h 1928826"/>
                <a:gd name="connsiteX4" fmla="*/ 1339463 w 1785949"/>
                <a:gd name="connsiteY4" fmla="*/ 1035851 h 1928826"/>
                <a:gd name="connsiteX5" fmla="*/ 1785950 w 1785949"/>
                <a:gd name="connsiteY5" fmla="*/ 1035851 h 1928826"/>
                <a:gd name="connsiteX6" fmla="*/ 892975 w 1785949"/>
                <a:gd name="connsiteY6" fmla="*/ 1928826 h 1928826"/>
                <a:gd name="connsiteX7" fmla="*/ 0 w 1785949"/>
                <a:gd name="connsiteY7" fmla="*/ 1035851 h 1928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5949" h="1928826">
                  <a:moveTo>
                    <a:pt x="0" y="1035851"/>
                  </a:moveTo>
                  <a:lnTo>
                    <a:pt x="446488" y="1035851"/>
                  </a:lnTo>
                  <a:cubicBezTo>
                    <a:pt x="441733" y="704850"/>
                    <a:pt x="498481" y="7144"/>
                    <a:pt x="798494" y="0"/>
                  </a:cubicBezTo>
                  <a:lnTo>
                    <a:pt x="1691469" y="0"/>
                  </a:lnTo>
                  <a:cubicBezTo>
                    <a:pt x="1391457" y="2378"/>
                    <a:pt x="1353752" y="642937"/>
                    <a:pt x="1339463" y="1035851"/>
                  </a:cubicBezTo>
                  <a:lnTo>
                    <a:pt x="1785950" y="1035851"/>
                  </a:lnTo>
                  <a:lnTo>
                    <a:pt x="892975" y="1928826"/>
                  </a:lnTo>
                  <a:lnTo>
                    <a:pt x="0" y="103585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latin typeface="Georgia" pitchFamily="18" charset="0"/>
              </a:endParaRPr>
            </a:p>
          </p:txBody>
        </p:sp>
      </p:grpSp>
      <p:grpSp>
        <p:nvGrpSpPr>
          <p:cNvPr id="5" name="Группа 49"/>
          <p:cNvGrpSpPr/>
          <p:nvPr/>
        </p:nvGrpSpPr>
        <p:grpSpPr>
          <a:xfrm>
            <a:off x="3964751" y="2349664"/>
            <a:ext cx="1071570" cy="1871423"/>
            <a:chOff x="3929058" y="2366955"/>
            <a:chExt cx="1071570" cy="1776425"/>
          </a:xfrm>
          <a:gradFill>
            <a:gsLst>
              <a:gs pos="27000">
                <a:schemeClr val="accent2">
                  <a:lumMod val="60000"/>
                  <a:lumOff val="40000"/>
                </a:schemeClr>
              </a:gs>
              <a:gs pos="0">
                <a:schemeClr val="accent2"/>
              </a:gs>
              <a:gs pos="50000">
                <a:schemeClr val="accent2"/>
              </a:gs>
            </a:gsLst>
            <a:lin ang="5400000" scaled="0"/>
          </a:gradFill>
        </p:grpSpPr>
        <p:sp>
          <p:nvSpPr>
            <p:cNvPr id="49" name="Прямоугольник 48"/>
            <p:cNvSpPr/>
            <p:nvPr/>
          </p:nvSpPr>
          <p:spPr>
            <a:xfrm>
              <a:off x="4248148" y="2366955"/>
              <a:ext cx="428628" cy="857256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latin typeface="Georgia" pitchFamily="18" charset="0"/>
              </a:endParaRPr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3929058" y="2933700"/>
              <a:ext cx="1071570" cy="1209680"/>
            </a:xfrm>
            <a:custGeom>
              <a:avLst/>
              <a:gdLst>
                <a:gd name="connsiteX0" fmla="*/ 0 w 1071570"/>
                <a:gd name="connsiteY0" fmla="*/ 631040 h 1214446"/>
                <a:gd name="connsiteX1" fmla="*/ 267893 w 1071570"/>
                <a:gd name="connsiteY1" fmla="*/ 631040 h 1214446"/>
                <a:gd name="connsiteX2" fmla="*/ 267893 w 1071570"/>
                <a:gd name="connsiteY2" fmla="*/ 0 h 1214446"/>
                <a:gd name="connsiteX3" fmla="*/ 803678 w 1071570"/>
                <a:gd name="connsiteY3" fmla="*/ 0 h 1214446"/>
                <a:gd name="connsiteX4" fmla="*/ 803678 w 1071570"/>
                <a:gd name="connsiteY4" fmla="*/ 631040 h 1214446"/>
                <a:gd name="connsiteX5" fmla="*/ 1071570 w 1071570"/>
                <a:gd name="connsiteY5" fmla="*/ 631040 h 1214446"/>
                <a:gd name="connsiteX6" fmla="*/ 535785 w 1071570"/>
                <a:gd name="connsiteY6" fmla="*/ 1214446 h 1214446"/>
                <a:gd name="connsiteX7" fmla="*/ 0 w 1071570"/>
                <a:gd name="connsiteY7" fmla="*/ 631040 h 1214446"/>
                <a:gd name="connsiteX0" fmla="*/ 0 w 1071570"/>
                <a:gd name="connsiteY0" fmla="*/ 631040 h 1214446"/>
                <a:gd name="connsiteX1" fmla="*/ 267893 w 1071570"/>
                <a:gd name="connsiteY1" fmla="*/ 631040 h 1214446"/>
                <a:gd name="connsiteX2" fmla="*/ 267893 w 1071570"/>
                <a:gd name="connsiteY2" fmla="*/ 0 h 1214446"/>
                <a:gd name="connsiteX3" fmla="*/ 803678 w 1071570"/>
                <a:gd name="connsiteY3" fmla="*/ 0 h 1214446"/>
                <a:gd name="connsiteX4" fmla="*/ 803678 w 1071570"/>
                <a:gd name="connsiteY4" fmla="*/ 631040 h 1214446"/>
                <a:gd name="connsiteX5" fmla="*/ 1071570 w 1071570"/>
                <a:gd name="connsiteY5" fmla="*/ 631040 h 1214446"/>
                <a:gd name="connsiteX6" fmla="*/ 535785 w 1071570"/>
                <a:gd name="connsiteY6" fmla="*/ 1214446 h 1214446"/>
                <a:gd name="connsiteX7" fmla="*/ 0 w 1071570"/>
                <a:gd name="connsiteY7" fmla="*/ 631040 h 1214446"/>
                <a:gd name="connsiteX0" fmla="*/ 0 w 1071570"/>
                <a:gd name="connsiteY0" fmla="*/ 631040 h 1214446"/>
                <a:gd name="connsiteX1" fmla="*/ 267893 w 1071570"/>
                <a:gd name="connsiteY1" fmla="*/ 631040 h 1214446"/>
                <a:gd name="connsiteX2" fmla="*/ 315518 w 1071570"/>
                <a:gd name="connsiteY2" fmla="*/ 0 h 1214446"/>
                <a:gd name="connsiteX3" fmla="*/ 803678 w 1071570"/>
                <a:gd name="connsiteY3" fmla="*/ 0 h 1214446"/>
                <a:gd name="connsiteX4" fmla="*/ 803678 w 1071570"/>
                <a:gd name="connsiteY4" fmla="*/ 631040 h 1214446"/>
                <a:gd name="connsiteX5" fmla="*/ 1071570 w 1071570"/>
                <a:gd name="connsiteY5" fmla="*/ 631040 h 1214446"/>
                <a:gd name="connsiteX6" fmla="*/ 535785 w 1071570"/>
                <a:gd name="connsiteY6" fmla="*/ 1214446 h 1214446"/>
                <a:gd name="connsiteX7" fmla="*/ 0 w 1071570"/>
                <a:gd name="connsiteY7" fmla="*/ 631040 h 1214446"/>
                <a:gd name="connsiteX0" fmla="*/ 0 w 1071570"/>
                <a:gd name="connsiteY0" fmla="*/ 645324 h 1228730"/>
                <a:gd name="connsiteX1" fmla="*/ 267893 w 1071570"/>
                <a:gd name="connsiteY1" fmla="*/ 645324 h 1228730"/>
                <a:gd name="connsiteX2" fmla="*/ 315518 w 1071570"/>
                <a:gd name="connsiteY2" fmla="*/ 14284 h 1228730"/>
                <a:gd name="connsiteX3" fmla="*/ 765577 w 1071570"/>
                <a:gd name="connsiteY3" fmla="*/ 0 h 1228730"/>
                <a:gd name="connsiteX4" fmla="*/ 803678 w 1071570"/>
                <a:gd name="connsiteY4" fmla="*/ 645324 h 1228730"/>
                <a:gd name="connsiteX5" fmla="*/ 1071570 w 1071570"/>
                <a:gd name="connsiteY5" fmla="*/ 645324 h 1228730"/>
                <a:gd name="connsiteX6" fmla="*/ 535785 w 1071570"/>
                <a:gd name="connsiteY6" fmla="*/ 1228730 h 1228730"/>
                <a:gd name="connsiteX7" fmla="*/ 0 w 1071570"/>
                <a:gd name="connsiteY7" fmla="*/ 645324 h 1228730"/>
                <a:gd name="connsiteX0" fmla="*/ 0 w 1071570"/>
                <a:gd name="connsiteY0" fmla="*/ 631040 h 1214446"/>
                <a:gd name="connsiteX1" fmla="*/ 267893 w 1071570"/>
                <a:gd name="connsiteY1" fmla="*/ 631040 h 1214446"/>
                <a:gd name="connsiteX2" fmla="*/ 315518 w 1071570"/>
                <a:gd name="connsiteY2" fmla="*/ 0 h 1214446"/>
                <a:gd name="connsiteX3" fmla="*/ 765577 w 1071570"/>
                <a:gd name="connsiteY3" fmla="*/ 4766 h 1214446"/>
                <a:gd name="connsiteX4" fmla="*/ 803678 w 1071570"/>
                <a:gd name="connsiteY4" fmla="*/ 631040 h 1214446"/>
                <a:gd name="connsiteX5" fmla="*/ 1071570 w 1071570"/>
                <a:gd name="connsiteY5" fmla="*/ 631040 h 1214446"/>
                <a:gd name="connsiteX6" fmla="*/ 535785 w 1071570"/>
                <a:gd name="connsiteY6" fmla="*/ 1214446 h 1214446"/>
                <a:gd name="connsiteX7" fmla="*/ 0 w 1071570"/>
                <a:gd name="connsiteY7" fmla="*/ 631040 h 1214446"/>
                <a:gd name="connsiteX0" fmla="*/ 0 w 1071570"/>
                <a:gd name="connsiteY0" fmla="*/ 626274 h 1209680"/>
                <a:gd name="connsiteX1" fmla="*/ 267893 w 1071570"/>
                <a:gd name="connsiteY1" fmla="*/ 626274 h 1209680"/>
                <a:gd name="connsiteX2" fmla="*/ 291708 w 1071570"/>
                <a:gd name="connsiteY2" fmla="*/ 19050 h 1209680"/>
                <a:gd name="connsiteX3" fmla="*/ 765577 w 1071570"/>
                <a:gd name="connsiteY3" fmla="*/ 0 h 1209680"/>
                <a:gd name="connsiteX4" fmla="*/ 803678 w 1071570"/>
                <a:gd name="connsiteY4" fmla="*/ 626274 h 1209680"/>
                <a:gd name="connsiteX5" fmla="*/ 1071570 w 1071570"/>
                <a:gd name="connsiteY5" fmla="*/ 626274 h 1209680"/>
                <a:gd name="connsiteX6" fmla="*/ 535785 w 1071570"/>
                <a:gd name="connsiteY6" fmla="*/ 1209680 h 1209680"/>
                <a:gd name="connsiteX7" fmla="*/ 0 w 1071570"/>
                <a:gd name="connsiteY7" fmla="*/ 626274 h 1209680"/>
                <a:gd name="connsiteX0" fmla="*/ 0 w 1071570"/>
                <a:gd name="connsiteY0" fmla="*/ 626274 h 1209680"/>
                <a:gd name="connsiteX1" fmla="*/ 267893 w 1071570"/>
                <a:gd name="connsiteY1" fmla="*/ 626274 h 1209680"/>
                <a:gd name="connsiteX2" fmla="*/ 310758 w 1071570"/>
                <a:gd name="connsiteY2" fmla="*/ 0 h 1209680"/>
                <a:gd name="connsiteX3" fmla="*/ 765577 w 1071570"/>
                <a:gd name="connsiteY3" fmla="*/ 0 h 1209680"/>
                <a:gd name="connsiteX4" fmla="*/ 803678 w 1071570"/>
                <a:gd name="connsiteY4" fmla="*/ 626274 h 1209680"/>
                <a:gd name="connsiteX5" fmla="*/ 1071570 w 1071570"/>
                <a:gd name="connsiteY5" fmla="*/ 626274 h 1209680"/>
                <a:gd name="connsiteX6" fmla="*/ 535785 w 1071570"/>
                <a:gd name="connsiteY6" fmla="*/ 1209680 h 1209680"/>
                <a:gd name="connsiteX7" fmla="*/ 0 w 1071570"/>
                <a:gd name="connsiteY7" fmla="*/ 626274 h 1209680"/>
                <a:gd name="connsiteX0" fmla="*/ 0 w 1071570"/>
                <a:gd name="connsiteY0" fmla="*/ 626274 h 1209680"/>
                <a:gd name="connsiteX1" fmla="*/ 267893 w 1071570"/>
                <a:gd name="connsiteY1" fmla="*/ 626274 h 1209680"/>
                <a:gd name="connsiteX2" fmla="*/ 310758 w 1071570"/>
                <a:gd name="connsiteY2" fmla="*/ 0 h 1209680"/>
                <a:gd name="connsiteX3" fmla="*/ 765577 w 1071570"/>
                <a:gd name="connsiteY3" fmla="*/ 0 h 1209680"/>
                <a:gd name="connsiteX4" fmla="*/ 803678 w 1071570"/>
                <a:gd name="connsiteY4" fmla="*/ 626274 h 1209680"/>
                <a:gd name="connsiteX5" fmla="*/ 1071570 w 1071570"/>
                <a:gd name="connsiteY5" fmla="*/ 626274 h 1209680"/>
                <a:gd name="connsiteX6" fmla="*/ 535785 w 1071570"/>
                <a:gd name="connsiteY6" fmla="*/ 1209680 h 1209680"/>
                <a:gd name="connsiteX7" fmla="*/ 0 w 1071570"/>
                <a:gd name="connsiteY7" fmla="*/ 626274 h 1209680"/>
                <a:gd name="connsiteX0" fmla="*/ 0 w 1071570"/>
                <a:gd name="connsiteY0" fmla="*/ 626274 h 1209680"/>
                <a:gd name="connsiteX1" fmla="*/ 267893 w 1071570"/>
                <a:gd name="connsiteY1" fmla="*/ 626274 h 1209680"/>
                <a:gd name="connsiteX2" fmla="*/ 310758 w 1071570"/>
                <a:gd name="connsiteY2" fmla="*/ 0 h 1209680"/>
                <a:gd name="connsiteX3" fmla="*/ 765577 w 1071570"/>
                <a:gd name="connsiteY3" fmla="*/ 0 h 1209680"/>
                <a:gd name="connsiteX4" fmla="*/ 803678 w 1071570"/>
                <a:gd name="connsiteY4" fmla="*/ 626274 h 1209680"/>
                <a:gd name="connsiteX5" fmla="*/ 1071570 w 1071570"/>
                <a:gd name="connsiteY5" fmla="*/ 626274 h 1209680"/>
                <a:gd name="connsiteX6" fmla="*/ 535785 w 1071570"/>
                <a:gd name="connsiteY6" fmla="*/ 1209680 h 1209680"/>
                <a:gd name="connsiteX7" fmla="*/ 0 w 1071570"/>
                <a:gd name="connsiteY7" fmla="*/ 626274 h 1209680"/>
                <a:gd name="connsiteX0" fmla="*/ 0 w 1071570"/>
                <a:gd name="connsiteY0" fmla="*/ 626274 h 1209680"/>
                <a:gd name="connsiteX1" fmla="*/ 267893 w 1071570"/>
                <a:gd name="connsiteY1" fmla="*/ 626274 h 1209680"/>
                <a:gd name="connsiteX2" fmla="*/ 310758 w 1071570"/>
                <a:gd name="connsiteY2" fmla="*/ 0 h 1209680"/>
                <a:gd name="connsiteX3" fmla="*/ 765577 w 1071570"/>
                <a:gd name="connsiteY3" fmla="*/ 0 h 1209680"/>
                <a:gd name="connsiteX4" fmla="*/ 803678 w 1071570"/>
                <a:gd name="connsiteY4" fmla="*/ 626274 h 1209680"/>
                <a:gd name="connsiteX5" fmla="*/ 1071570 w 1071570"/>
                <a:gd name="connsiteY5" fmla="*/ 626274 h 1209680"/>
                <a:gd name="connsiteX6" fmla="*/ 535785 w 1071570"/>
                <a:gd name="connsiteY6" fmla="*/ 1209680 h 1209680"/>
                <a:gd name="connsiteX7" fmla="*/ 0 w 1071570"/>
                <a:gd name="connsiteY7" fmla="*/ 626274 h 1209680"/>
                <a:gd name="connsiteX0" fmla="*/ 0 w 1071570"/>
                <a:gd name="connsiteY0" fmla="*/ 626274 h 1209680"/>
                <a:gd name="connsiteX1" fmla="*/ 267893 w 1071570"/>
                <a:gd name="connsiteY1" fmla="*/ 626274 h 1209680"/>
                <a:gd name="connsiteX2" fmla="*/ 310758 w 1071570"/>
                <a:gd name="connsiteY2" fmla="*/ 0 h 1209680"/>
                <a:gd name="connsiteX3" fmla="*/ 765577 w 1071570"/>
                <a:gd name="connsiteY3" fmla="*/ 0 h 1209680"/>
                <a:gd name="connsiteX4" fmla="*/ 803678 w 1071570"/>
                <a:gd name="connsiteY4" fmla="*/ 626274 h 1209680"/>
                <a:gd name="connsiteX5" fmla="*/ 1071570 w 1071570"/>
                <a:gd name="connsiteY5" fmla="*/ 626274 h 1209680"/>
                <a:gd name="connsiteX6" fmla="*/ 535785 w 1071570"/>
                <a:gd name="connsiteY6" fmla="*/ 1209680 h 1209680"/>
                <a:gd name="connsiteX7" fmla="*/ 0 w 1071570"/>
                <a:gd name="connsiteY7" fmla="*/ 626274 h 120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1570" h="1209680">
                  <a:moveTo>
                    <a:pt x="0" y="626274"/>
                  </a:moveTo>
                  <a:lnTo>
                    <a:pt x="267893" y="626274"/>
                  </a:lnTo>
                  <a:cubicBezTo>
                    <a:pt x="282181" y="417516"/>
                    <a:pt x="258375" y="13501"/>
                    <a:pt x="310758" y="0"/>
                  </a:cubicBezTo>
                  <a:lnTo>
                    <a:pt x="765577" y="0"/>
                  </a:lnTo>
                  <a:cubicBezTo>
                    <a:pt x="816375" y="51601"/>
                    <a:pt x="790978" y="417516"/>
                    <a:pt x="803678" y="626274"/>
                  </a:cubicBezTo>
                  <a:lnTo>
                    <a:pt x="1071570" y="626274"/>
                  </a:lnTo>
                  <a:lnTo>
                    <a:pt x="535785" y="1209680"/>
                  </a:lnTo>
                  <a:lnTo>
                    <a:pt x="0" y="626274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latin typeface="Georgia" pitchFamily="18" charset="0"/>
              </a:endParaRPr>
            </a:p>
          </p:txBody>
        </p:sp>
      </p:grpSp>
      <p:sp>
        <p:nvSpPr>
          <p:cNvPr id="23560" name="Заголовок 29"/>
          <p:cNvSpPr>
            <a:spLocks noGrp="1"/>
          </p:cNvSpPr>
          <p:nvPr>
            <p:ph type="title"/>
          </p:nvPr>
        </p:nvSpPr>
        <p:spPr>
          <a:xfrm>
            <a:off x="642938" y="642938"/>
            <a:ext cx="7786687" cy="714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6666"/>
                </a:solidFill>
              </a:rPr>
              <a:t>СОДЕРЖАНИЕ ПРОЕКТА</a:t>
            </a:r>
            <a:endParaRPr lang="en-US" dirty="0" smtClean="0">
              <a:solidFill>
                <a:srgbClr val="006666"/>
              </a:solidFill>
              <a:ea typeface="+mj-ea"/>
            </a:endParaRPr>
          </a:p>
        </p:txBody>
      </p:sp>
      <p:grpSp>
        <p:nvGrpSpPr>
          <p:cNvPr id="6" name="Группа 38"/>
          <p:cNvGrpSpPr/>
          <p:nvPr/>
        </p:nvGrpSpPr>
        <p:grpSpPr>
          <a:xfrm flipH="1">
            <a:off x="4929163" y="2349664"/>
            <a:ext cx="1643042" cy="1727407"/>
            <a:chOff x="2786050" y="2357430"/>
            <a:chExt cx="1643042" cy="1767675"/>
          </a:xfrm>
          <a:gradFill>
            <a:gsLst>
              <a:gs pos="0">
                <a:schemeClr val="bg1"/>
              </a:gs>
              <a:gs pos="0">
                <a:schemeClr val="bg1">
                  <a:lumMod val="60000"/>
                  <a:lumOff val="40000"/>
                </a:schemeClr>
              </a:gs>
              <a:gs pos="50000">
                <a:schemeClr val="bg1"/>
              </a:gs>
            </a:gsLst>
            <a:lin ang="5400000" scaled="0"/>
          </a:gradFill>
        </p:grpSpPr>
        <p:sp>
          <p:nvSpPr>
            <p:cNvPr id="40" name="Полилиния 39"/>
            <p:cNvSpPr/>
            <p:nvPr/>
          </p:nvSpPr>
          <p:spPr>
            <a:xfrm flipH="1">
              <a:off x="3571868" y="2357430"/>
              <a:ext cx="857224" cy="1076107"/>
            </a:xfrm>
            <a:custGeom>
              <a:avLst/>
              <a:gdLst>
                <a:gd name="connsiteX0" fmla="*/ 0 w 1000132"/>
                <a:gd name="connsiteY0" fmla="*/ 0 h 857256"/>
                <a:gd name="connsiteX1" fmla="*/ 1000132 w 1000132"/>
                <a:gd name="connsiteY1" fmla="*/ 0 h 857256"/>
                <a:gd name="connsiteX2" fmla="*/ 1000132 w 1000132"/>
                <a:gd name="connsiteY2" fmla="*/ 857256 h 857256"/>
                <a:gd name="connsiteX3" fmla="*/ 0 w 1000132"/>
                <a:gd name="connsiteY3" fmla="*/ 857256 h 857256"/>
                <a:gd name="connsiteX4" fmla="*/ 0 w 1000132"/>
                <a:gd name="connsiteY4" fmla="*/ 0 h 857256"/>
                <a:gd name="connsiteX0" fmla="*/ 0 w 1000132"/>
                <a:gd name="connsiteY0" fmla="*/ 0 h 857256"/>
                <a:gd name="connsiteX1" fmla="*/ 1000132 w 1000132"/>
                <a:gd name="connsiteY1" fmla="*/ 0 h 857256"/>
                <a:gd name="connsiteX2" fmla="*/ 1000132 w 1000132"/>
                <a:gd name="connsiteY2" fmla="*/ 857256 h 857256"/>
                <a:gd name="connsiteX3" fmla="*/ 571472 w 1000132"/>
                <a:gd name="connsiteY3" fmla="*/ 857256 h 857256"/>
                <a:gd name="connsiteX4" fmla="*/ 0 w 1000132"/>
                <a:gd name="connsiteY4" fmla="*/ 0 h 857256"/>
                <a:gd name="connsiteX0" fmla="*/ 0 w 1571604"/>
                <a:gd name="connsiteY0" fmla="*/ 0 h 857256"/>
                <a:gd name="connsiteX1" fmla="*/ 1000132 w 1571604"/>
                <a:gd name="connsiteY1" fmla="*/ 0 h 857256"/>
                <a:gd name="connsiteX2" fmla="*/ 1571604 w 1571604"/>
                <a:gd name="connsiteY2" fmla="*/ 857256 h 857256"/>
                <a:gd name="connsiteX3" fmla="*/ 571472 w 1571604"/>
                <a:gd name="connsiteY3" fmla="*/ 857256 h 857256"/>
                <a:gd name="connsiteX4" fmla="*/ 0 w 1571604"/>
                <a:gd name="connsiteY4" fmla="*/ 0 h 857256"/>
                <a:gd name="connsiteX0" fmla="*/ 0 w 1571604"/>
                <a:gd name="connsiteY0" fmla="*/ 0 h 857256"/>
                <a:gd name="connsiteX1" fmla="*/ 1000132 w 1571604"/>
                <a:gd name="connsiteY1" fmla="*/ 0 h 857256"/>
                <a:gd name="connsiteX2" fmla="*/ 1571604 w 1571604"/>
                <a:gd name="connsiteY2" fmla="*/ 857256 h 857256"/>
                <a:gd name="connsiteX3" fmla="*/ 571472 w 1571604"/>
                <a:gd name="connsiteY3" fmla="*/ 857256 h 857256"/>
                <a:gd name="connsiteX4" fmla="*/ 0 w 1571604"/>
                <a:gd name="connsiteY4" fmla="*/ 0 h 857256"/>
                <a:gd name="connsiteX0" fmla="*/ 0 w 1571604"/>
                <a:gd name="connsiteY0" fmla="*/ 0 h 862017"/>
                <a:gd name="connsiteX1" fmla="*/ 1000132 w 1571604"/>
                <a:gd name="connsiteY1" fmla="*/ 0 h 862017"/>
                <a:gd name="connsiteX2" fmla="*/ 1571604 w 1571604"/>
                <a:gd name="connsiteY2" fmla="*/ 857256 h 862017"/>
                <a:gd name="connsiteX3" fmla="*/ 571472 w 1571604"/>
                <a:gd name="connsiteY3" fmla="*/ 857256 h 862017"/>
                <a:gd name="connsiteX4" fmla="*/ 0 w 1571604"/>
                <a:gd name="connsiteY4" fmla="*/ 0 h 862017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448067"/>
                <a:gd name="connsiteY0" fmla="*/ 4758 h 866775"/>
                <a:gd name="connsiteX1" fmla="*/ 1000132 w 1448067"/>
                <a:gd name="connsiteY1" fmla="*/ 4758 h 866775"/>
                <a:gd name="connsiteX2" fmla="*/ 1448067 w 1448067"/>
                <a:gd name="connsiteY2" fmla="*/ 862014 h 866775"/>
                <a:gd name="connsiteX3" fmla="*/ 571472 w 1448067"/>
                <a:gd name="connsiteY3" fmla="*/ 862014 h 866775"/>
                <a:gd name="connsiteX4" fmla="*/ 0 w 1448067"/>
                <a:gd name="connsiteY4" fmla="*/ 4758 h 866775"/>
                <a:gd name="connsiteX0" fmla="*/ 0 w 1448067"/>
                <a:gd name="connsiteY0" fmla="*/ 4758 h 866775"/>
                <a:gd name="connsiteX1" fmla="*/ 1000132 w 1448067"/>
                <a:gd name="connsiteY1" fmla="*/ 4758 h 866775"/>
                <a:gd name="connsiteX2" fmla="*/ 1448067 w 1448067"/>
                <a:gd name="connsiteY2" fmla="*/ 862014 h 866775"/>
                <a:gd name="connsiteX3" fmla="*/ 450799 w 1448067"/>
                <a:gd name="connsiteY3" fmla="*/ 862014 h 866775"/>
                <a:gd name="connsiteX4" fmla="*/ 0 w 1448067"/>
                <a:gd name="connsiteY4" fmla="*/ 475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067" h="866775">
                  <a:moveTo>
                    <a:pt x="0" y="4758"/>
                  </a:moveTo>
                  <a:lnTo>
                    <a:pt x="1000132" y="4758"/>
                  </a:lnTo>
                  <a:cubicBezTo>
                    <a:pt x="1285904" y="9533"/>
                    <a:pt x="1128998" y="866775"/>
                    <a:pt x="1448067" y="862014"/>
                  </a:cubicBezTo>
                  <a:lnTo>
                    <a:pt x="450799" y="862014"/>
                  </a:lnTo>
                  <a:cubicBezTo>
                    <a:pt x="150787" y="857250"/>
                    <a:pt x="309571" y="0"/>
                    <a:pt x="0" y="4758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latin typeface="Georgia" pitchFamily="18" charset="0"/>
              </a:endParaRPr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3286116" y="2869125"/>
              <a:ext cx="834008" cy="564412"/>
            </a:xfrm>
            <a:custGeom>
              <a:avLst/>
              <a:gdLst>
                <a:gd name="connsiteX0" fmla="*/ 0 w 1000132"/>
                <a:gd name="connsiteY0" fmla="*/ 0 h 857256"/>
                <a:gd name="connsiteX1" fmla="*/ 1000132 w 1000132"/>
                <a:gd name="connsiteY1" fmla="*/ 0 h 857256"/>
                <a:gd name="connsiteX2" fmla="*/ 1000132 w 1000132"/>
                <a:gd name="connsiteY2" fmla="*/ 857256 h 857256"/>
                <a:gd name="connsiteX3" fmla="*/ 0 w 1000132"/>
                <a:gd name="connsiteY3" fmla="*/ 857256 h 857256"/>
                <a:gd name="connsiteX4" fmla="*/ 0 w 1000132"/>
                <a:gd name="connsiteY4" fmla="*/ 0 h 857256"/>
                <a:gd name="connsiteX0" fmla="*/ 0 w 1000132"/>
                <a:gd name="connsiteY0" fmla="*/ 0 h 857256"/>
                <a:gd name="connsiteX1" fmla="*/ 1000132 w 1000132"/>
                <a:gd name="connsiteY1" fmla="*/ 0 h 857256"/>
                <a:gd name="connsiteX2" fmla="*/ 1000132 w 1000132"/>
                <a:gd name="connsiteY2" fmla="*/ 857256 h 857256"/>
                <a:gd name="connsiteX3" fmla="*/ 571472 w 1000132"/>
                <a:gd name="connsiteY3" fmla="*/ 857256 h 857256"/>
                <a:gd name="connsiteX4" fmla="*/ 0 w 1000132"/>
                <a:gd name="connsiteY4" fmla="*/ 0 h 857256"/>
                <a:gd name="connsiteX0" fmla="*/ 0 w 1571604"/>
                <a:gd name="connsiteY0" fmla="*/ 0 h 857256"/>
                <a:gd name="connsiteX1" fmla="*/ 1000132 w 1571604"/>
                <a:gd name="connsiteY1" fmla="*/ 0 h 857256"/>
                <a:gd name="connsiteX2" fmla="*/ 1571604 w 1571604"/>
                <a:gd name="connsiteY2" fmla="*/ 857256 h 857256"/>
                <a:gd name="connsiteX3" fmla="*/ 571472 w 1571604"/>
                <a:gd name="connsiteY3" fmla="*/ 857256 h 857256"/>
                <a:gd name="connsiteX4" fmla="*/ 0 w 1571604"/>
                <a:gd name="connsiteY4" fmla="*/ 0 h 857256"/>
                <a:gd name="connsiteX0" fmla="*/ 0 w 1571604"/>
                <a:gd name="connsiteY0" fmla="*/ 0 h 857256"/>
                <a:gd name="connsiteX1" fmla="*/ 1000132 w 1571604"/>
                <a:gd name="connsiteY1" fmla="*/ 0 h 857256"/>
                <a:gd name="connsiteX2" fmla="*/ 1571604 w 1571604"/>
                <a:gd name="connsiteY2" fmla="*/ 857256 h 857256"/>
                <a:gd name="connsiteX3" fmla="*/ 571472 w 1571604"/>
                <a:gd name="connsiteY3" fmla="*/ 857256 h 857256"/>
                <a:gd name="connsiteX4" fmla="*/ 0 w 1571604"/>
                <a:gd name="connsiteY4" fmla="*/ 0 h 857256"/>
                <a:gd name="connsiteX0" fmla="*/ 0 w 1571604"/>
                <a:gd name="connsiteY0" fmla="*/ 0 h 862017"/>
                <a:gd name="connsiteX1" fmla="*/ 1000132 w 1571604"/>
                <a:gd name="connsiteY1" fmla="*/ 0 h 862017"/>
                <a:gd name="connsiteX2" fmla="*/ 1571604 w 1571604"/>
                <a:gd name="connsiteY2" fmla="*/ 857256 h 862017"/>
                <a:gd name="connsiteX3" fmla="*/ 571472 w 1571604"/>
                <a:gd name="connsiteY3" fmla="*/ 857256 h 862017"/>
                <a:gd name="connsiteX4" fmla="*/ 0 w 1571604"/>
                <a:gd name="connsiteY4" fmla="*/ 0 h 862017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571604"/>
                <a:gd name="connsiteY0" fmla="*/ 4758 h 866775"/>
                <a:gd name="connsiteX1" fmla="*/ 1000132 w 1571604"/>
                <a:gd name="connsiteY1" fmla="*/ 4758 h 866775"/>
                <a:gd name="connsiteX2" fmla="*/ 1571604 w 1571604"/>
                <a:gd name="connsiteY2" fmla="*/ 862014 h 866775"/>
                <a:gd name="connsiteX3" fmla="*/ 571472 w 1571604"/>
                <a:gd name="connsiteY3" fmla="*/ 862014 h 866775"/>
                <a:gd name="connsiteX4" fmla="*/ 0 w 1571604"/>
                <a:gd name="connsiteY4" fmla="*/ 4758 h 866775"/>
                <a:gd name="connsiteX0" fmla="*/ 0 w 1341790"/>
                <a:gd name="connsiteY0" fmla="*/ 4758 h 866775"/>
                <a:gd name="connsiteX1" fmla="*/ 770318 w 1341790"/>
                <a:gd name="connsiteY1" fmla="*/ 4758 h 866775"/>
                <a:gd name="connsiteX2" fmla="*/ 1341790 w 1341790"/>
                <a:gd name="connsiteY2" fmla="*/ 862014 h 866775"/>
                <a:gd name="connsiteX3" fmla="*/ 341658 w 1341790"/>
                <a:gd name="connsiteY3" fmla="*/ 862014 h 866775"/>
                <a:gd name="connsiteX4" fmla="*/ 0 w 1341790"/>
                <a:gd name="connsiteY4" fmla="*/ 4758 h 866775"/>
                <a:gd name="connsiteX0" fmla="*/ 0 w 1341790"/>
                <a:gd name="connsiteY0" fmla="*/ 4758 h 866775"/>
                <a:gd name="connsiteX1" fmla="*/ 1000132 w 1341790"/>
                <a:gd name="connsiteY1" fmla="*/ 4758 h 866775"/>
                <a:gd name="connsiteX2" fmla="*/ 1341790 w 1341790"/>
                <a:gd name="connsiteY2" fmla="*/ 862014 h 866775"/>
                <a:gd name="connsiteX3" fmla="*/ 341658 w 1341790"/>
                <a:gd name="connsiteY3" fmla="*/ 862014 h 866775"/>
                <a:gd name="connsiteX4" fmla="*/ 0 w 1341790"/>
                <a:gd name="connsiteY4" fmla="*/ 475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790" h="866775">
                  <a:moveTo>
                    <a:pt x="0" y="4758"/>
                  </a:moveTo>
                  <a:lnTo>
                    <a:pt x="1000132" y="4758"/>
                  </a:lnTo>
                  <a:cubicBezTo>
                    <a:pt x="1285904" y="9533"/>
                    <a:pt x="1022721" y="866775"/>
                    <a:pt x="1341790" y="862014"/>
                  </a:cubicBezTo>
                  <a:lnTo>
                    <a:pt x="341658" y="862014"/>
                  </a:lnTo>
                  <a:cubicBezTo>
                    <a:pt x="41646" y="857250"/>
                    <a:pt x="309571" y="0"/>
                    <a:pt x="0" y="4758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latin typeface="Georgia" pitchFamily="18" charset="0"/>
              </a:endParaRPr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2786050" y="2869125"/>
              <a:ext cx="1162944" cy="1255980"/>
            </a:xfrm>
            <a:custGeom>
              <a:avLst/>
              <a:gdLst>
                <a:gd name="connsiteX0" fmla="*/ 0 w 1785950"/>
                <a:gd name="connsiteY0" fmla="*/ 1035851 h 1928826"/>
                <a:gd name="connsiteX1" fmla="*/ 446488 w 1785950"/>
                <a:gd name="connsiteY1" fmla="*/ 1035851 h 1928826"/>
                <a:gd name="connsiteX2" fmla="*/ 446488 w 1785950"/>
                <a:gd name="connsiteY2" fmla="*/ 0 h 1928826"/>
                <a:gd name="connsiteX3" fmla="*/ 1339463 w 1785950"/>
                <a:gd name="connsiteY3" fmla="*/ 0 h 1928826"/>
                <a:gd name="connsiteX4" fmla="*/ 1339463 w 1785950"/>
                <a:gd name="connsiteY4" fmla="*/ 1035851 h 1928826"/>
                <a:gd name="connsiteX5" fmla="*/ 1785950 w 1785950"/>
                <a:gd name="connsiteY5" fmla="*/ 1035851 h 1928826"/>
                <a:gd name="connsiteX6" fmla="*/ 892975 w 1785950"/>
                <a:gd name="connsiteY6" fmla="*/ 1928826 h 1928826"/>
                <a:gd name="connsiteX7" fmla="*/ 0 w 1785950"/>
                <a:gd name="connsiteY7" fmla="*/ 1035851 h 1928826"/>
                <a:gd name="connsiteX0" fmla="*/ 0 w 1785950"/>
                <a:gd name="connsiteY0" fmla="*/ 1035851 h 1928826"/>
                <a:gd name="connsiteX1" fmla="*/ 446488 w 1785950"/>
                <a:gd name="connsiteY1" fmla="*/ 1035851 h 1928826"/>
                <a:gd name="connsiteX2" fmla="*/ 1017960 w 1785950"/>
                <a:gd name="connsiteY2" fmla="*/ 0 h 1928826"/>
                <a:gd name="connsiteX3" fmla="*/ 1339463 w 1785950"/>
                <a:gd name="connsiteY3" fmla="*/ 0 h 1928826"/>
                <a:gd name="connsiteX4" fmla="*/ 1339463 w 1785950"/>
                <a:gd name="connsiteY4" fmla="*/ 1035851 h 1928826"/>
                <a:gd name="connsiteX5" fmla="*/ 1785950 w 1785950"/>
                <a:gd name="connsiteY5" fmla="*/ 1035851 h 1928826"/>
                <a:gd name="connsiteX6" fmla="*/ 892975 w 1785950"/>
                <a:gd name="connsiteY6" fmla="*/ 1928826 h 1928826"/>
                <a:gd name="connsiteX7" fmla="*/ 0 w 1785950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1017960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910935"/>
                <a:gd name="connsiteY0" fmla="*/ 1035851 h 1928826"/>
                <a:gd name="connsiteX1" fmla="*/ 446488 w 1910935"/>
                <a:gd name="connsiteY1" fmla="*/ 1035851 h 1928826"/>
                <a:gd name="connsiteX2" fmla="*/ 798494 w 1910935"/>
                <a:gd name="connsiteY2" fmla="*/ 0 h 1928826"/>
                <a:gd name="connsiteX3" fmla="*/ 1910935 w 1910935"/>
                <a:gd name="connsiteY3" fmla="*/ 0 h 1928826"/>
                <a:gd name="connsiteX4" fmla="*/ 1339463 w 1910935"/>
                <a:gd name="connsiteY4" fmla="*/ 1035851 h 1928826"/>
                <a:gd name="connsiteX5" fmla="*/ 1785950 w 1910935"/>
                <a:gd name="connsiteY5" fmla="*/ 1035851 h 1928826"/>
                <a:gd name="connsiteX6" fmla="*/ 892975 w 1910935"/>
                <a:gd name="connsiteY6" fmla="*/ 1928826 h 1928826"/>
                <a:gd name="connsiteX7" fmla="*/ 0 w 1910935"/>
                <a:gd name="connsiteY7" fmla="*/ 1035851 h 1928826"/>
                <a:gd name="connsiteX0" fmla="*/ 0 w 1785949"/>
                <a:gd name="connsiteY0" fmla="*/ 1035851 h 1928826"/>
                <a:gd name="connsiteX1" fmla="*/ 446488 w 1785949"/>
                <a:gd name="connsiteY1" fmla="*/ 1035851 h 1928826"/>
                <a:gd name="connsiteX2" fmla="*/ 798494 w 1785949"/>
                <a:gd name="connsiteY2" fmla="*/ 0 h 1928826"/>
                <a:gd name="connsiteX3" fmla="*/ 1691469 w 1785949"/>
                <a:gd name="connsiteY3" fmla="*/ 0 h 1928826"/>
                <a:gd name="connsiteX4" fmla="*/ 1339463 w 1785949"/>
                <a:gd name="connsiteY4" fmla="*/ 1035851 h 1928826"/>
                <a:gd name="connsiteX5" fmla="*/ 1785950 w 1785949"/>
                <a:gd name="connsiteY5" fmla="*/ 1035851 h 1928826"/>
                <a:gd name="connsiteX6" fmla="*/ 892975 w 1785949"/>
                <a:gd name="connsiteY6" fmla="*/ 1928826 h 1928826"/>
                <a:gd name="connsiteX7" fmla="*/ 0 w 1785949"/>
                <a:gd name="connsiteY7" fmla="*/ 1035851 h 1928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5949" h="1928826">
                  <a:moveTo>
                    <a:pt x="0" y="1035851"/>
                  </a:moveTo>
                  <a:lnTo>
                    <a:pt x="446488" y="1035851"/>
                  </a:lnTo>
                  <a:cubicBezTo>
                    <a:pt x="441733" y="704850"/>
                    <a:pt x="498481" y="7144"/>
                    <a:pt x="798494" y="0"/>
                  </a:cubicBezTo>
                  <a:lnTo>
                    <a:pt x="1691469" y="0"/>
                  </a:lnTo>
                  <a:cubicBezTo>
                    <a:pt x="1391457" y="2378"/>
                    <a:pt x="1353752" y="642937"/>
                    <a:pt x="1339463" y="1035851"/>
                  </a:cubicBezTo>
                  <a:lnTo>
                    <a:pt x="1785950" y="1035851"/>
                  </a:lnTo>
                  <a:lnTo>
                    <a:pt x="892975" y="1928826"/>
                  </a:lnTo>
                  <a:lnTo>
                    <a:pt x="0" y="103585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latin typeface="Georgia" pitchFamily="18" charset="0"/>
              </a:endParaRP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1979613" y="4292600"/>
            <a:ext cx="1782762" cy="1296988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4000" tIns="108000" rIns="144000" b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Методическая поддержка педагогов, развивающих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интеллектуальные </a:t>
            </a: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виды спорта</a:t>
            </a:r>
            <a:endParaRPr lang="ru-RU" sz="1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291743" y="3977636"/>
            <a:ext cx="1728788" cy="1493838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4000" tIns="108000" rIns="144000" b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Научные исследования специфики формирования когнитивности в дополненной  реальности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651500" y="4221163"/>
            <a:ext cx="1584325" cy="122396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4000" tIns="108000" rIns="144000" b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Технологическая поддержка проведения соревнований в сети</a:t>
            </a:r>
            <a:endParaRPr lang="en-US" sz="1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029050" y="4652962"/>
            <a:ext cx="1366838" cy="115252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4000" tIns="108000" rIns="144000" b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Школьная спортивная лига и конкурс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ИТ-волонтер </a:t>
            </a:r>
          </a:p>
        </p:txBody>
      </p:sp>
      <p:pic>
        <p:nvPicPr>
          <p:cNvPr id="7182" name="Picture 3" descr="C:\Users\user\Desktop\АНОНС ФЕСТИВАЛЯ ДЕБЮ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332656"/>
            <a:ext cx="10445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итоги реализации проекта в городе Москва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847784" cy="197281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12 образовательных фестивалей «Интеллиада» – общее количество участников – более 5000 человек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Школьная спортивная лига по интеллектуальным видам спорта – </a:t>
            </a:r>
            <a:r>
              <a:rPr lang="en-US" sz="2000" dirty="0" smtClean="0"/>
              <a:t>72</a:t>
            </a:r>
            <a:r>
              <a:rPr lang="ru-RU" sz="2000" dirty="0" smtClean="0"/>
              <a:t> школ</a:t>
            </a:r>
            <a:r>
              <a:rPr lang="ru-RU" sz="2000" dirty="0"/>
              <a:t>ы</a:t>
            </a:r>
            <a:r>
              <a:rPr lang="ru-RU" sz="2000" dirty="0" smtClean="0"/>
              <a:t> (районные и окружные соревнования дистанционно) – более 1200 участников в 97 турнирах он-дайн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Инклюзивные Интеллектуальные игры – 900 человек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Семь регионов России выразили готовность развивать проект</a:t>
            </a:r>
          </a:p>
        </p:txBody>
      </p:sp>
      <p:pic>
        <p:nvPicPr>
          <p:cNvPr id="3073" name="Picture 1" descr="d:\Users\Магистратура\Desktop\123\баннер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648" y="4149080"/>
            <a:ext cx="2664296" cy="2588980"/>
          </a:xfrm>
          <a:prstGeom prst="rect">
            <a:avLst/>
          </a:prstGeom>
          <a:noFill/>
        </p:spPr>
      </p:pic>
      <p:pic>
        <p:nvPicPr>
          <p:cNvPr id="3077" name="Picture 5" descr="Фотография: 20 октября 2013 года на базе ГБОУ гимназии № 1554 состоялся городской образовательный фестиваль интеллектуальных видов спорта и игр «Дебют», а также обучающие мастер-классы по организации соревновательной деятельности в интеллектуальных играх в интернет-пространстве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149080"/>
            <a:ext cx="4896544" cy="2551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400" i="1" dirty="0" smtClean="0"/>
              <a:t>Гений – это нормальный человек.</a:t>
            </a:r>
            <a:br>
              <a:rPr lang="ru-RU" sz="1400" i="1" dirty="0" smtClean="0"/>
            </a:br>
            <a:r>
              <a:rPr lang="ru-RU" sz="1400" i="1" dirty="0" smtClean="0"/>
              <a:t>Все остальное – отклонение от нормы.</a:t>
            </a:r>
            <a:endParaRPr lang="ru-RU" sz="14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214818"/>
            <a:ext cx="3497236" cy="230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500570"/>
            <a:ext cx="3568024" cy="209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857364"/>
            <a:ext cx="3829888" cy="214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s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1643050"/>
            <a:ext cx="937627" cy="2500306"/>
          </a:xfrm>
          <a:prstGeom prst="rect">
            <a:avLst/>
          </a:prstGeom>
        </p:spPr>
      </p:pic>
      <p:sp>
        <p:nvSpPr>
          <p:cNvPr id="5122" name="AutoShape 2" descr="https://apf47.mail.ru/cgi-bin/readmsg/%D0%94%D0%98%D0%9F%D0%9B%D0%9E%D0%9C%20%D0%93%D0%9E.jpg?id=13547726960000000885%3B0%3B2&amp;mode=attachment&amp;channel&amp;bs=2035977&amp;bl=3410744&amp;ct=image%2Fjpeg&amp;cn=%D0%94%D0%98%D0%9F%D0%9B%D0%9E%D0%9C%20%D0%93%D0%9E.jpg&amp;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apf.mail.ru/cgi-bin/readmsg/%D0%94%D0%98%D0%9F%D0%9B%D0%9E%D0%9C%20%D0%93%D0%9E.jpg?id=13547726960000000885%3B0%3B2&amp;exif=1&amp;bs=2035977&amp;bl=3410744&amp;ct=image%2Fjpeg&amp;cn=%D0%94%D0%98%D0%9F%D0%9B%D0%9E%D0%9C%20%D0%93%D0%9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apf.mail.ru/cgi-bin/readmsg/%D0%94%D0%98%D0%9F%D0%9B%D0%9E%D0%9C%20%D0%93%D0%9E.jpg?id=13547726960000000885%3B0%3B2&amp;exif=1&amp;bs=2035977&amp;bl=3410744&amp;ct=image%2Fjpeg&amp;cn=%D0%94%D0%98%D0%9F%D0%9B%D0%9E%D0%9C%20%D0%93%D0%9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https://apf.mail.ru/cgi-bin/readmsg/%D0%94%D0%98%D0%9F%D0%9B%D0%9E%D0%9C%20%D0%93%D0%9E.jpg?id=13547726960000000885%3B0%3B2&amp;exif=1&amp;bs=2035977&amp;bl=3410744&amp;ct=image%2Fjpeg&amp;cn=%D0%94%D0%98%D0%9F%D0%9B%D0%9E%D0%9C%20%D0%93%D0%9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https://apf.mail.ru/cgi-bin/readmsg/%D0%94%D0%98%D0%9F%D0%9B%D0%9E%D0%9C%20%D0%93%D0%9E.jpg?id=13547726960000000885%3B0%3B2&amp;exif=1&amp;bs=2035977&amp;bl=3410744&amp;ct=image%2Fjpeg&amp;cn=%D0%94%D0%98%D0%9F%D0%9B%D0%9E%D0%9C%20%D0%93%D0%9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https://apf.mail.ru/cgi-bin/readmsg/%D0%94%D0%98%D0%9F%D0%9B%D0%9E%D0%9C%20%D0%93%D0%9E.jpg?id=13547726960000000885%3B0%3B2&amp;exif=1&amp;bs=2035977&amp;bl=3410744&amp;ct=image%2Fjpeg&amp;cn=%D0%94%D0%98%D0%9F%D0%9B%D0%9E%D0%9C%20%D0%93%D0%9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 descr="ДИПЛОМ ГО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2428868"/>
            <a:ext cx="1143008" cy="1612780"/>
          </a:xfrm>
          <a:prstGeom prst="rect">
            <a:avLst/>
          </a:prstGeom>
        </p:spPr>
      </p:pic>
      <p:pic>
        <p:nvPicPr>
          <p:cNvPr id="16" name="Рисунок 15" descr="СЕРТИФИКАТ _ ЗОЛОТО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86644" y="1857364"/>
            <a:ext cx="1620152" cy="113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Интеллиада</a:t>
            </a:r>
            <a:endParaRPr lang="ru-RU" dirty="0"/>
          </a:p>
        </p:txBody>
      </p:sp>
      <p:pic>
        <p:nvPicPr>
          <p:cNvPr id="4" name="Рисунок 5" descr="intelia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59229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874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74</TotalTime>
  <Words>419</Words>
  <Application>Microsoft Office PowerPoint</Application>
  <PresentationFormat>Экран (4:3)</PresentationFormat>
  <Paragraphs>143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Обычная</vt:lpstr>
      <vt:lpstr>Игровые технологии в системе дополнительного образования</vt:lpstr>
      <vt:lpstr>предпосылка проекта</vt:lpstr>
      <vt:lpstr>Послы Всемирных игр – участники проекта</vt:lpstr>
      <vt:lpstr>УЧАСТНИКИ ПРОЕКТА</vt:lpstr>
      <vt:lpstr>ДОРОЖНАЯ КАРТА </vt:lpstr>
      <vt:lpstr>СОДЕРЖАНИЕ ПРОЕКТА</vt:lpstr>
      <vt:lpstr>итоги реализации проекта в городе Москва</vt:lpstr>
      <vt:lpstr>Гений – это нормальный человек. Все остальное – отклонение от нормы.</vt:lpstr>
      <vt:lpstr>Интеллиада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интеллиада</dc:title>
  <dc:creator>Магистратура</dc:creator>
  <cp:lastModifiedBy>Хозяин</cp:lastModifiedBy>
  <cp:revision>11</cp:revision>
  <dcterms:created xsi:type="dcterms:W3CDTF">2014-04-16T13:47:33Z</dcterms:created>
  <dcterms:modified xsi:type="dcterms:W3CDTF">2014-04-27T13:24:31Z</dcterms:modified>
</cp:coreProperties>
</file>